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81" d="100"/>
          <a:sy n="81" d="100"/>
        </p:scale>
        <p:origin x="276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8/12/2023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8/12/2023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8/12/2023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8/12/2023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8/12/2023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8/12/2023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8/12/2023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8/12/2023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8/12/2023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8/12/2023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8/12/2023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8/12/2023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8/12/2023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4" Type="http://schemas.openxmlformats.org/officeDocument/2006/relationships/hyperlink" Target="mailto:david@mairangichurch.org.n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主题：仆人君王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</a:t>
            </a:r>
            <a:r>
              <a:rPr lang="zh-CN" altLang="en-US" sz="8000" b="1" dirty="0">
                <a:latin typeface="+mn-ea"/>
              </a:rPr>
              <a:t> 腓立比书</a:t>
            </a:r>
            <a:r>
              <a:rPr lang="en-NZ" altLang="zh-CN" sz="8000" b="1" dirty="0">
                <a:latin typeface="+mn-ea"/>
              </a:rPr>
              <a:t>2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NZ" altLang="zh-CN" sz="8000" b="1" dirty="0">
                <a:latin typeface="+mn-ea"/>
              </a:rPr>
              <a:t>1-11</a:t>
            </a:r>
            <a:endParaRPr lang="en-US" altLang="zh-CN" sz="8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D</a:t>
            </a:r>
            <a:r>
              <a:rPr lang="en-US" altLang="zh-CN" sz="8000" b="1" dirty="0">
                <a:latin typeface="+mn-ea"/>
              </a:rPr>
              <a:t>avid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23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12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10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231186" y="405596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37976" y="6666024"/>
            <a:ext cx="5818934" cy="1969770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</a:t>
            </a:r>
            <a:r>
              <a:rPr lang="zh-CN" altLang="en-US" sz="1400" b="1" u="sng" dirty="0"/>
              <a:t>腓立比书</a:t>
            </a:r>
            <a:r>
              <a:rPr lang="en-US" altLang="zh-CN" sz="1400" b="1" u="sng" dirty="0"/>
              <a:t>2</a:t>
            </a:r>
            <a:r>
              <a:rPr lang="zh-CN" altLang="en-US" sz="1400" b="1" u="sng" dirty="0"/>
              <a:t>：</a:t>
            </a:r>
            <a:r>
              <a:rPr lang="en-US" altLang="zh-CN" sz="1400" b="1" u="sng" dirty="0"/>
              <a:t>1-11</a:t>
            </a:r>
            <a:r>
              <a:rPr lang="en-NZ" altLang="zh-CN" sz="1100" u="sng" dirty="0">
                <a:solidFill>
                  <a:srgbClr val="000000"/>
                </a:solidFill>
                <a:latin typeface="system-ui"/>
              </a:rPr>
              <a:t> </a:t>
            </a: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所以，在基督里若有甚麽劝勉，爱心有甚麽安慰，圣灵有甚麽交通，心中有甚麽慈悲怜悯，</a:t>
            </a: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2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你们就要意念相同，爱心相同，有一样的心思，有一样的意念，使我的喜乐可以满足。</a:t>
            </a: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3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凡事不可结党，不可贪图虚浮的荣耀；只要存心谦卑，各人看别人比自己强。 </a:t>
            </a: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4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各人不要单顾自己的事，也要顾别人的事。</a:t>
            </a: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5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你们当以基督耶稣的心为心。</a:t>
            </a: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6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他本有神的形像，不以自己与神同等为强夺的；</a:t>
            </a: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7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反倒虚己，取了奴仆的形像，成为人的样式；</a:t>
            </a: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8 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既有人的样子，就自己卑微，存心顺服，以至於死，且死在十字架上。</a:t>
            </a: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9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所以，神将他升为至高，又赐给他那超乎万名之上的名，</a:t>
            </a: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10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叫一切在天上的、地上的，和地底下的，因耶稣的名无不屈膝，</a:t>
            </a: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11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无不口称耶稣基督为主，使荣耀归与父神。</a:t>
            </a:r>
            <a:endParaRPr lang="en-NZ" altLang="zh-CN" sz="50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061211"/>
              </p:ext>
            </p:extLst>
          </p:nvPr>
        </p:nvGraphicFramePr>
        <p:xfrm>
          <a:off x="4277458" y="3946715"/>
          <a:ext cx="2097274" cy="2430780"/>
        </p:xfrm>
        <a:graphic>
          <a:graphicData uri="http://schemas.openxmlformats.org/drawingml/2006/table">
            <a:tbl>
              <a:tblPr/>
              <a:tblGrid>
                <a:gridCol w="966824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1130450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186000"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333790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49,000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49,000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187385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/>
                        <a:t>B</a:t>
                      </a:r>
                      <a:r>
                        <a:rPr lang="en-US" altLang="zh-CN" sz="1200" b="0" i="0" dirty="0"/>
                        <a:t>anda</a:t>
                      </a:r>
                      <a:endParaRPr lang="en-US" sz="1200" b="0" i="0" dirty="0"/>
                    </a:p>
                  </a:txBody>
                  <a:tcPr marL="16898" marR="16898" marT="16898" marB="16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 dirty="0">
                          <a:effectLst/>
                        </a:rPr>
                        <a:t>伊斯兰教</a:t>
                      </a:r>
                      <a:endParaRPr lang="en-NZ" sz="1200" b="0" i="0" dirty="0">
                        <a:effectLst/>
                      </a:endParaRPr>
                    </a:p>
                  </a:txBody>
                  <a:tcPr marL="16898" marR="16898" marT="16898" marB="16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无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没有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没有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没有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189404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179357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状态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未接触的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2CDF0E6-6482-EB39-0551-747FE57ACC30}"/>
              </a:ext>
            </a:extLst>
          </p:cNvPr>
          <p:cNvSpPr txBox="1"/>
          <p:nvPr/>
        </p:nvSpPr>
        <p:spPr>
          <a:xfrm>
            <a:off x="138437" y="447099"/>
            <a:ext cx="194261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b="1" dirty="0"/>
              <a:t>伊莱</a:t>
            </a:r>
            <a:r>
              <a:rPr lang="en-US" altLang="zh-CN" sz="1400" b="1" dirty="0"/>
              <a:t>-</a:t>
            </a:r>
            <a:r>
              <a:rPr lang="zh-CN" altLang="en-US" sz="1400" b="1" dirty="0"/>
              <a:t>埃拉特班达人 </a:t>
            </a:r>
            <a:endParaRPr lang="en-NZ" altLang="zh-CN" sz="1400" b="1" dirty="0"/>
          </a:p>
          <a:p>
            <a:r>
              <a:rPr lang="zh-CN" altLang="en-US" sz="1400" b="1" dirty="0"/>
              <a:t>在印度尼西亚</a:t>
            </a:r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dirty="0"/>
              <a:t>直到 </a:t>
            </a:r>
            <a:r>
              <a:rPr lang="en-US" altLang="zh-CN" sz="1200" dirty="0"/>
              <a:t>19 </a:t>
            </a:r>
            <a:r>
              <a:rPr lang="zh-CN" altLang="en-US" sz="1200" dirty="0"/>
              <a:t>世纪初，班达群岛</a:t>
            </a:r>
            <a:endParaRPr lang="en-NZ" altLang="zh-CN" sz="1200" dirty="0"/>
          </a:p>
          <a:p>
            <a:r>
              <a:rPr lang="zh-CN" altLang="en-US" sz="1200" dirty="0"/>
              <a:t>一直是世界上惟一的肉豆蔻产地。种植肉豆蔻仍然是这些岛屿的主要收入来源，另外还有渔业和农业。伊莱</a:t>
            </a:r>
            <a:r>
              <a:rPr lang="en-US" altLang="zh-CN" sz="1200" dirty="0"/>
              <a:t>-</a:t>
            </a:r>
            <a:r>
              <a:rPr lang="zh-CN" altLang="en-US" sz="1200" dirty="0"/>
              <a:t>埃拉特班达人也种植水稻、玉米、咖啡和椰子。旅游业正成为经济的重要组成部分，因为群岛清澈温暖的海水非常适合潜水。在阿拉伯和印度商人的影响下，班达群岛的居民成为穆斯林。伊莱</a:t>
            </a:r>
            <a:r>
              <a:rPr lang="en-US" altLang="zh-CN" sz="1200" dirty="0"/>
              <a:t>-</a:t>
            </a:r>
            <a:r>
              <a:rPr lang="zh-CN" altLang="en-US" sz="1200" dirty="0"/>
              <a:t>埃拉特班达人信奉伊斯兰教和民间宗教。他们相信大自然的</a:t>
            </a:r>
          </a:p>
        </p:txBody>
      </p:sp>
      <p:pic>
        <p:nvPicPr>
          <p:cNvPr id="1026" name="Picture 2" descr="Map of Banda, Eli-Elat in Indonesia">
            <a:extLst>
              <a:ext uri="{FF2B5EF4-FFF2-40B4-BE49-F238E27FC236}">
                <a16:creationId xmlns:a16="http://schemas.microsoft.com/office/drawing/2014/main" id="{7535C3F9-FCC3-9252-9D4F-F317F93CE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394" y="922435"/>
            <a:ext cx="3971097" cy="278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37A3000-B80D-DF40-2429-F71367C28F55}"/>
              </a:ext>
            </a:extLst>
          </p:cNvPr>
          <p:cNvSpPr txBox="1"/>
          <p:nvPr/>
        </p:nvSpPr>
        <p:spPr>
          <a:xfrm>
            <a:off x="138438" y="3805007"/>
            <a:ext cx="4044915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200" dirty="0"/>
              <a:t>神灵主宰着他们生活的环境。</a:t>
            </a:r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b="1" u="sng" dirty="0"/>
              <a:t>事工阻礙</a:t>
            </a:r>
            <a:r>
              <a:rPr lang="en-US" altLang="zh-CN" sz="1200" b="1" u="sng" dirty="0"/>
              <a:t>: </a:t>
            </a:r>
            <a:r>
              <a:rPr lang="zh-CN" altLang="en-US" sz="1200" dirty="0"/>
              <a:t>绝大多数伊莱</a:t>
            </a:r>
            <a:r>
              <a:rPr lang="en-US" altLang="zh-CN" sz="1200" dirty="0"/>
              <a:t>-</a:t>
            </a:r>
            <a:r>
              <a:rPr lang="zh-CN" altLang="en-US" sz="1200" dirty="0"/>
              <a:t>伊拉特班达人信奉伊斯兰教和民间传统。他们的信仰是在灵界，而不是在至高无上的主。</a:t>
            </a:r>
          </a:p>
          <a:p>
            <a:endParaRPr lang="zh-CN" altLang="en-US" sz="1200" b="1" u="sng" dirty="0"/>
          </a:p>
          <a:p>
            <a:r>
              <a:rPr lang="zh-CN" altLang="en-US" sz="1200" b="1" u="sng" dirty="0"/>
              <a:t>外展创意想法</a:t>
            </a:r>
            <a:r>
              <a:rPr lang="en-US" altLang="zh-CN" sz="1200" b="1" u="sng" dirty="0"/>
              <a:t>: </a:t>
            </a:r>
            <a:r>
              <a:rPr lang="zh-CN" altLang="en-US" sz="1200" dirty="0"/>
              <a:t>班达人当中有一小社群的信徒，他们可以与周围的穆斯林家庭分享福音。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经文焦点</a:t>
            </a:r>
            <a:r>
              <a:rPr lang="en-US" altLang="zh-CN" sz="1200" b="1" u="sng" dirty="0"/>
              <a:t>: </a:t>
            </a:r>
            <a:r>
              <a:rPr lang="en-US" altLang="zh-CN" sz="1200" dirty="0"/>
              <a:t>“</a:t>
            </a:r>
            <a:r>
              <a:rPr lang="zh-CN" altLang="en-US" sz="1200" dirty="0"/>
              <a:t>既是起誓立的，耶稣就作了更美之约的中保。”</a:t>
            </a:r>
            <a:r>
              <a:rPr lang="en-US" altLang="zh-CN" sz="1200" dirty="0"/>
              <a:t>- </a:t>
            </a:r>
            <a:r>
              <a:rPr lang="zh-CN" altLang="en-US" sz="1200" dirty="0"/>
              <a:t>希伯来书 </a:t>
            </a:r>
            <a:r>
              <a:rPr lang="en-US" altLang="zh-CN" sz="1200" dirty="0"/>
              <a:t>7:22</a:t>
            </a:r>
          </a:p>
          <a:p>
            <a:endParaRPr lang="en-US" altLang="zh-CN" sz="1200" dirty="0"/>
          </a:p>
          <a:p>
            <a:r>
              <a:rPr lang="zh-CN" altLang="en-US" sz="1200" b="1" u="sng" dirty="0"/>
              <a:t>祷告重点：</a:t>
            </a:r>
            <a:r>
              <a:rPr lang="zh-CN" altLang="en-US" sz="1200" dirty="0"/>
              <a:t>祷告这个未得之民群体，相信耶稣，并拥抱新约里的福分。 求主差遣福音工人前往班达人中间，向他们讲述耶稣和祂的大爱。 求主让这一小群信徒倍增成长为许多教会。 求主兴起牧者来带领和喂养班达人的教会。</a:t>
            </a:r>
            <a:endParaRPr lang="en-NZ" altLang="zh-CN" sz="1200" dirty="0"/>
          </a:p>
        </p:txBody>
      </p:sp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If you would like to hear a Chinese, please ask for a he</a:t>
            </a:r>
            <a:r>
              <a:rPr lang="en-NZ" altLang="zh-CN" sz="1200" dirty="0">
                <a:latin typeface="Calibri" panose="020F0502020204030204"/>
              </a:rPr>
              <a:t>a</a:t>
            </a:r>
            <a:r>
              <a:rPr lang="en-US" altLang="zh-CN" sz="1200" b="0" i="0" u="none" strike="noStrike" kern="1200" cap="none" spc="0" baseline="0" dirty="0" err="1">
                <a:uFillTx/>
                <a:latin typeface="Calibri" panose="020F0502020204030204"/>
              </a:rPr>
              <a:t>dset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. Please put the low battery headset at the yellow tray and the normal ones back to the original slot.</a:t>
            </a:r>
            <a:endParaRPr lang="en-US" altLang="zh-CN" sz="1200" dirty="0"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296690" y="126877"/>
            <a:ext cx="279542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i="1" kern="0" dirty="0">
                <a:latin typeface="+mn-ea"/>
              </a:rPr>
              <a:t>各书</a:t>
            </a:r>
            <a:r>
              <a:rPr lang="en-NZ" altLang="zh-CN" sz="1000" b="1" i="1" kern="0" dirty="0">
                <a:latin typeface="+mn-ea"/>
              </a:rPr>
              <a:t>5:16</a:t>
            </a:r>
            <a:r>
              <a:rPr lang="zh-CN" altLang="en-US" sz="1000" b="1" i="1" kern="0" dirty="0">
                <a:latin typeface="+mn-ea"/>
              </a:rPr>
              <a:t>下</a:t>
            </a:r>
            <a:endParaRPr lang="en-NZ" sz="1200" i="1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i="1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</a:t>
            </a:r>
            <a:endParaRPr lang="en-NZ" altLang="zh-CN" sz="12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为叶牧师献上祷告。求主大能的手来医治叶牧师，让他从低血氧饱和度和呼吸困难中尽快康复。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6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en-NZ" altLang="zh-CN" sz="1200" b="1" dirty="0"/>
            </a:br>
            <a:r>
              <a:rPr lang="zh-CN" altLang="en-US" sz="1200" dirty="0"/>
              <a:t>每周六</a:t>
            </a:r>
            <a:r>
              <a:rPr lang="en-NZ" altLang="zh-CN" sz="1200" dirty="0"/>
              <a:t> </a:t>
            </a:r>
            <a:r>
              <a:rPr lang="zh-CN" altLang="en-US" sz="1200" dirty="0"/>
              <a:t>上午</a:t>
            </a:r>
            <a:r>
              <a:rPr lang="en-NZ" altLang="zh-CN" sz="1200" dirty="0"/>
              <a:t>10.00 – 12.00 </a:t>
            </a:r>
            <a:br>
              <a:rPr lang="en-NZ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英语班</a:t>
            </a:r>
            <a:endParaRPr lang="en-NZ" altLang="zh-CN" sz="1200" b="1" dirty="0"/>
          </a:p>
          <a:p>
            <a:r>
              <a:rPr lang="zh-CN" altLang="en-US" sz="1200" dirty="0"/>
              <a:t>     每周一</a:t>
            </a:r>
            <a:r>
              <a:rPr lang="en-NZ" altLang="zh-CN" sz="1200" dirty="0"/>
              <a:t>10-2</a:t>
            </a:r>
            <a:r>
              <a:rPr lang="en-US" altLang="zh-CN" sz="1200" dirty="0"/>
              <a:t>pm@</a:t>
            </a:r>
            <a:r>
              <a:rPr lang="zh-CN" altLang="en-US" sz="1200" dirty="0"/>
              <a:t>教会楼下</a:t>
            </a:r>
            <a:endParaRPr lang="en-US" altLang="zh-CN" sz="1200" dirty="0"/>
          </a:p>
          <a:p>
            <a:r>
              <a:rPr lang="en-US" altLang="zh-CN" sz="1200" dirty="0"/>
              <a:t>     </a:t>
            </a:r>
            <a:r>
              <a:rPr lang="en-NZ" altLang="zh-CN" sz="1200" dirty="0">
                <a:latin typeface="Calibri" panose="020F0502020204030204"/>
              </a:rPr>
              <a:t>G</a:t>
            </a:r>
            <a:r>
              <a:rPr lang="en-US" altLang="zh-CN" sz="1200" dirty="0">
                <a:latin typeface="Calibri" panose="020F0502020204030204"/>
              </a:rPr>
              <a:t>race</a:t>
            </a:r>
            <a:r>
              <a:rPr lang="en-NZ" sz="1200" dirty="0"/>
              <a:t> </a:t>
            </a:r>
            <a:r>
              <a:rPr lang="zh-CN" altLang="en-US" sz="1200" dirty="0"/>
              <a:t>：</a:t>
            </a:r>
            <a:r>
              <a:rPr lang="en-NZ" sz="1200" dirty="0"/>
              <a:t>0226387288</a:t>
            </a:r>
            <a:endParaRPr lang="en-US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 </a:t>
              </a:r>
              <a:r>
                <a:rPr lang="zh-CN" altLang="en-US" sz="1100" dirty="0"/>
                <a:t>将于 </a:t>
              </a:r>
              <a:r>
                <a:rPr lang="en-NZ" altLang="zh-CN" sz="1100" dirty="0"/>
                <a:t>2024</a:t>
              </a:r>
              <a:r>
                <a:rPr lang="zh-CN" altLang="en-US" sz="1100" dirty="0"/>
                <a:t>年</a:t>
              </a:r>
              <a:r>
                <a:rPr lang="en-NZ" altLang="zh-CN" sz="1100" dirty="0"/>
                <a:t>2</a:t>
              </a:r>
              <a:r>
                <a:rPr lang="zh-CN" altLang="en-US" sz="1100" dirty="0"/>
                <a:t>月 恢复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610AB7-9E25-7A24-A98C-4DD54851F4DB}"/>
              </a:ext>
            </a:extLst>
          </p:cNvPr>
          <p:cNvSpPr/>
          <p:nvPr/>
        </p:nvSpPr>
        <p:spPr>
          <a:xfrm>
            <a:off x="6181459" y="2570784"/>
            <a:ext cx="2676855" cy="129588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b="1" u="sng" dirty="0">
                <a:solidFill>
                  <a:schemeClr val="tx1"/>
                </a:solidFill>
              </a:rPr>
              <a:t>2023 </a:t>
            </a:r>
            <a:r>
              <a:rPr lang="zh-CN" altLang="en-US" sz="1400" b="1" u="sng" dirty="0">
                <a:solidFill>
                  <a:schemeClr val="tx1"/>
                </a:solidFill>
              </a:rPr>
              <a:t>同工感恩晚餐会</a:t>
            </a:r>
            <a:endParaRPr lang="en-US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</a:t>
            </a:r>
            <a:r>
              <a:rPr lang="en-US" altLang="zh-CN" sz="1200" dirty="0">
                <a:solidFill>
                  <a:schemeClr val="tx1"/>
                </a:solidFill>
              </a:rPr>
              <a:t>: 12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10</a:t>
            </a:r>
            <a:r>
              <a:rPr lang="zh-CN" altLang="en-US" sz="1200" dirty="0">
                <a:solidFill>
                  <a:schemeClr val="tx1"/>
                </a:solidFill>
              </a:rPr>
              <a:t>号 </a:t>
            </a:r>
            <a:r>
              <a:rPr lang="zh-CN" altLang="en-US" sz="1200" b="1" dirty="0">
                <a:solidFill>
                  <a:schemeClr val="tx1"/>
                </a:solidFill>
              </a:rPr>
              <a:t>（今晚）</a:t>
            </a:r>
            <a:br>
              <a:rPr lang="en-US" altLang="zh-CN" sz="1200" dirty="0">
                <a:solidFill>
                  <a:schemeClr val="tx1"/>
                </a:solidFill>
              </a:rPr>
            </a:br>
            <a:r>
              <a:rPr lang="zh-CN" altLang="en-US" sz="1200" dirty="0">
                <a:solidFill>
                  <a:schemeClr val="tx1"/>
                </a:solidFill>
              </a:rPr>
              <a:t>晚上 </a:t>
            </a:r>
            <a:r>
              <a:rPr lang="en-NZ" altLang="zh-CN" sz="1200" dirty="0">
                <a:solidFill>
                  <a:schemeClr val="tx1"/>
                </a:solidFill>
              </a:rPr>
              <a:t>6 </a:t>
            </a:r>
            <a:r>
              <a:rPr lang="zh-CN" altLang="en-US" sz="1200" dirty="0">
                <a:solidFill>
                  <a:schemeClr val="tx1"/>
                </a:solidFill>
              </a:rPr>
              <a:t>点</a:t>
            </a:r>
            <a:br>
              <a:rPr lang="en-US" altLang="zh-CN" sz="1200" dirty="0">
                <a:solidFill>
                  <a:schemeClr val="tx1"/>
                </a:solidFill>
              </a:rPr>
            </a:br>
            <a:r>
              <a:rPr lang="zh-CN" altLang="en-US" sz="1200" dirty="0">
                <a:solidFill>
                  <a:schemeClr val="tx1"/>
                </a:solidFill>
              </a:rPr>
              <a:t>欢迎所有服事人员参加。非常感谢您这一年对教会的爱与辛勤付出！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5606BA6-28BB-6C84-17BC-B285174590E8}"/>
              </a:ext>
            </a:extLst>
          </p:cNvPr>
          <p:cNvSpPr/>
          <p:nvPr/>
        </p:nvSpPr>
        <p:spPr>
          <a:xfrm>
            <a:off x="6196283" y="4184567"/>
            <a:ext cx="2676855" cy="1429934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altLang="zh-CN" sz="1400" b="1" u="sng" dirty="0">
                <a:solidFill>
                  <a:schemeClr val="tx1"/>
                </a:solidFill>
              </a:rPr>
              <a:t>2023</a:t>
            </a:r>
            <a:r>
              <a:rPr lang="zh-CN" altLang="en-US" sz="1400" b="1" u="sng" dirty="0">
                <a:solidFill>
                  <a:schemeClr val="tx1"/>
                </a:solidFill>
              </a:rPr>
              <a:t> 圣诞庆祝晚会</a:t>
            </a:r>
            <a:endParaRPr lang="en-US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</a:t>
            </a:r>
            <a:r>
              <a:rPr lang="en-US" altLang="zh-CN" sz="1200" dirty="0">
                <a:solidFill>
                  <a:schemeClr val="tx1"/>
                </a:solidFill>
              </a:rPr>
              <a:t>: 12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17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br>
              <a:rPr lang="en-US" altLang="zh-CN" sz="1200" dirty="0">
                <a:solidFill>
                  <a:schemeClr val="tx1"/>
                </a:solidFill>
              </a:rPr>
            </a:br>
            <a:r>
              <a:rPr lang="zh-CN" altLang="en-US" sz="1200" dirty="0">
                <a:solidFill>
                  <a:schemeClr val="tx1"/>
                </a:solidFill>
              </a:rPr>
              <a:t>晚上 </a:t>
            </a:r>
            <a:r>
              <a:rPr lang="en-NZ" altLang="zh-CN" sz="1200" dirty="0">
                <a:solidFill>
                  <a:schemeClr val="tx1"/>
                </a:solidFill>
              </a:rPr>
              <a:t>7-8:</a:t>
            </a:r>
            <a:r>
              <a:rPr lang="zh-CN" altLang="en-US" sz="1200" dirty="0">
                <a:solidFill>
                  <a:schemeClr val="tx1"/>
                </a:solidFill>
              </a:rPr>
              <a:t> </a:t>
            </a:r>
            <a:r>
              <a:rPr lang="en-NZ" altLang="zh-CN" sz="1200" dirty="0">
                <a:solidFill>
                  <a:schemeClr val="tx1"/>
                </a:solidFill>
              </a:rPr>
              <a:t>30 </a:t>
            </a:r>
            <a:r>
              <a:rPr lang="zh-CN" altLang="en-US" sz="1200" dirty="0">
                <a:solidFill>
                  <a:schemeClr val="tx1"/>
                </a:solidFill>
              </a:rPr>
              <a:t>点</a:t>
            </a:r>
            <a:br>
              <a:rPr lang="en-US" altLang="zh-CN" sz="1200" dirty="0">
                <a:solidFill>
                  <a:schemeClr val="tx1"/>
                </a:solidFill>
              </a:rPr>
            </a:br>
            <a:r>
              <a:rPr lang="zh-CN" altLang="en-US" sz="1200" dirty="0">
                <a:solidFill>
                  <a:schemeClr val="tx1"/>
                </a:solidFill>
              </a:rPr>
              <a:t>之后会有聚餐，欢迎与我们一同庆祝耶稣的诞生，并请带一道菜来分享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93265</TotalTime>
  <Words>2089</Words>
  <Application>Microsoft Office PowerPoint</Application>
  <PresentationFormat>Custom</PresentationFormat>
  <Paragraphs>115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system-ui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2866</cp:revision>
  <cp:lastPrinted>2023-10-19T20:36:20Z</cp:lastPrinted>
  <dcterms:created xsi:type="dcterms:W3CDTF">2016-04-12T21:55:16Z</dcterms:created>
  <dcterms:modified xsi:type="dcterms:W3CDTF">2023-12-07T21:12:53Z</dcterms:modified>
</cp:coreProperties>
</file>