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1/12/2023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主题：爱中没有惧怕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</a:t>
            </a:r>
            <a:r>
              <a:rPr lang="zh-CN" altLang="en-US" sz="8000" b="1" dirty="0">
                <a:latin typeface="+mn-ea"/>
              </a:rPr>
              <a:t> 罗马书 </a:t>
            </a:r>
            <a:r>
              <a:rPr lang="en-US" altLang="zh-CN" sz="8000" b="1" dirty="0">
                <a:latin typeface="+mn-ea"/>
              </a:rPr>
              <a:t>8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38-39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</a:t>
            </a:r>
            <a:r>
              <a:rPr lang="en-US" altLang="zh-CN" sz="8000" b="1" dirty="0" err="1">
                <a:latin typeface="+mn-ea"/>
              </a:rPr>
              <a:t>ijoy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12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03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231186" y="4055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43045" y="6855802"/>
            <a:ext cx="5818934" cy="1461939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罗马书</a:t>
            </a:r>
            <a:r>
              <a:rPr lang="en-US" altLang="zh-CN" sz="1400" b="1" u="sng" dirty="0"/>
              <a:t> 8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38-39 </a:t>
            </a:r>
            <a:endParaRPr lang="en-NZ" altLang="zh-CN" sz="1100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3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NZ" altLang="zh-CN" sz="1300" b="1" dirty="0">
                <a:solidFill>
                  <a:srgbClr val="000000"/>
                </a:solidFill>
                <a:latin typeface="system-ui"/>
              </a:rPr>
              <a:t>38</a:t>
            </a:r>
            <a:r>
              <a:rPr lang="zh-CN" altLang="en-US" sz="1300" b="1" dirty="0">
                <a:solidFill>
                  <a:srgbClr val="000000"/>
                </a:solidFill>
                <a:latin typeface="system-ui"/>
              </a:rPr>
              <a:t> 因为我深信无论是死，是生，是天使，是掌权的，是有能的，是现在的事，是将来的，</a:t>
            </a:r>
            <a:r>
              <a:rPr lang="en-US" altLang="zh-CN" sz="1300" b="1" dirty="0">
                <a:solidFill>
                  <a:srgbClr val="000000"/>
                </a:solidFill>
                <a:latin typeface="system-ui"/>
              </a:rPr>
              <a:t>39</a:t>
            </a:r>
            <a:r>
              <a:rPr lang="zh-CN" altLang="en-US" sz="1300" b="1" dirty="0">
                <a:solidFill>
                  <a:srgbClr val="000000"/>
                </a:solidFill>
                <a:latin typeface="system-ui"/>
              </a:rPr>
              <a:t>是高处的，是低处的，是别的受造之物，都不能叫我们与神的爱隔绝；这爱是在我们的主基督耶稣里的。</a:t>
            </a:r>
            <a:endParaRPr lang="en-NZ" altLang="zh-CN" sz="13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3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53026"/>
              </p:ext>
            </p:extLst>
          </p:nvPr>
        </p:nvGraphicFramePr>
        <p:xfrm>
          <a:off x="3599421" y="4140252"/>
          <a:ext cx="2050061" cy="2606040"/>
        </p:xfrm>
        <a:graphic>
          <a:graphicData uri="http://schemas.openxmlformats.org/drawingml/2006/table">
            <a:tbl>
              <a:tblPr/>
              <a:tblGrid>
                <a:gridCol w="945059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05002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186000"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18738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B</a:t>
                      </a:r>
                      <a:r>
                        <a:rPr lang="en-US" altLang="zh-CN" sz="1200" b="0" i="0" dirty="0"/>
                        <a:t>angka</a:t>
                      </a:r>
                      <a:endParaRPr lang="en-US" sz="1200" b="0" i="0" dirty="0"/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部分书卷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48947" y="447099"/>
            <a:ext cx="3082239" cy="6263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邦加人 在 印度尼西亚</a:t>
            </a:r>
            <a:r>
              <a:rPr lang="en-US" altLang="zh-CN" sz="1400" b="1" dirty="0"/>
              <a:t>, </a:t>
            </a:r>
            <a:r>
              <a:rPr lang="zh-CN" altLang="en-US" sz="1400" b="1" dirty="0"/>
              <a:t>印尼</a:t>
            </a:r>
          </a:p>
          <a:p>
            <a:endParaRPr lang="zh-CN" altLang="en-US" sz="1200" b="1" dirty="0"/>
          </a:p>
          <a:p>
            <a:r>
              <a:rPr lang="zh-CN" altLang="en-US" sz="1250" dirty="0"/>
              <a:t>邦加人居住在南中国海的邦加岛上，位于邦加</a:t>
            </a:r>
            <a:r>
              <a:rPr lang="en-US" altLang="zh-CN" sz="1250" dirty="0"/>
              <a:t>-</a:t>
            </a:r>
            <a:r>
              <a:rPr lang="zh-CN" altLang="en-US" sz="1250" dirty="0"/>
              <a:t>勿里洞省苏门答腊岛东海岸外。其他印度尼西亚人经常来游览该岛，因为这里有美丽的海滩。岛上居民由两个群体组成：马来人后裔和华人后裔。邦加马来人是穆斯林，但他们的信仰并不特别正统。在日落仪式祈祷期间，清真寺很少访客。</a:t>
            </a:r>
          </a:p>
          <a:p>
            <a:endParaRPr lang="zh-CN" altLang="en-US" sz="1250" dirty="0"/>
          </a:p>
          <a:p>
            <a:r>
              <a:rPr lang="zh-CN" altLang="en-US" sz="1250" b="1" u="sng" dirty="0"/>
              <a:t>事工阻礙</a:t>
            </a:r>
            <a:r>
              <a:rPr lang="en-US" altLang="zh-CN" sz="1250" b="1" u="sng" dirty="0"/>
              <a:t>: </a:t>
            </a:r>
          </a:p>
          <a:p>
            <a:r>
              <a:rPr lang="zh-CN" altLang="en-US" sz="1250" dirty="0"/>
              <a:t>邦加人是穆斯林，因此他们信仰</a:t>
            </a:r>
            <a:r>
              <a:rPr lang="en-US" altLang="zh-CN" sz="1250" dirty="0"/>
              <a:t>《</a:t>
            </a:r>
            <a:r>
              <a:rPr lang="zh-CN" altLang="en-US" sz="1250" dirty="0"/>
              <a:t>古兰经</a:t>
            </a:r>
            <a:r>
              <a:rPr lang="en-US" altLang="zh-CN" sz="1250" dirty="0"/>
              <a:t>》</a:t>
            </a:r>
            <a:r>
              <a:rPr lang="zh-CN" altLang="en-US" sz="1250" dirty="0"/>
              <a:t>的教义，而不是耶稣基督的宝血。</a:t>
            </a:r>
          </a:p>
          <a:p>
            <a:endParaRPr lang="zh-CN" altLang="en-US" sz="1250" dirty="0"/>
          </a:p>
          <a:p>
            <a:r>
              <a:rPr lang="zh-CN" altLang="en-US" sz="1250" b="1" u="sng" dirty="0"/>
              <a:t>外展创意想法</a:t>
            </a:r>
            <a:r>
              <a:rPr lang="en-US" altLang="zh-CN" sz="1250" b="1" u="sng" dirty="0"/>
              <a:t>: </a:t>
            </a:r>
          </a:p>
          <a:p>
            <a:r>
              <a:rPr lang="zh-CN" altLang="en-US" sz="1250" dirty="0"/>
              <a:t>锡矿开采业是邦加人的主要产业，但现在经济不景气。这为基督徒提供服事邦加人的机会，帮助他们建立新业务和探索新产业。</a:t>
            </a:r>
          </a:p>
          <a:p>
            <a:endParaRPr lang="zh-CN" altLang="en-US" sz="1250" dirty="0"/>
          </a:p>
          <a:p>
            <a:r>
              <a:rPr lang="zh-CN" altLang="en-US" sz="1250" b="1" u="sng" dirty="0"/>
              <a:t>经文焦点</a:t>
            </a:r>
            <a:r>
              <a:rPr lang="en-US" altLang="zh-CN" sz="1250" b="1" u="sng" dirty="0"/>
              <a:t>: </a:t>
            </a:r>
          </a:p>
          <a:p>
            <a:r>
              <a:rPr lang="en-US" altLang="zh-CN" sz="1250" dirty="0"/>
              <a:t>"</a:t>
            </a:r>
            <a:r>
              <a:rPr lang="zh-CN" altLang="en-US" sz="1250" dirty="0"/>
              <a:t>我们有这指望，如同灵魂的锚，又坚固又牢靠，且通入幔内。</a:t>
            </a:r>
            <a:r>
              <a:rPr lang="en-US" altLang="zh-CN" sz="1250" dirty="0"/>
              <a:t>"- </a:t>
            </a:r>
            <a:r>
              <a:rPr lang="zh-CN" altLang="en-US" sz="1250" dirty="0"/>
              <a:t>希伯来书 </a:t>
            </a:r>
            <a:r>
              <a:rPr lang="en-US" altLang="zh-CN" sz="1250" dirty="0"/>
              <a:t>6:19</a:t>
            </a:r>
          </a:p>
          <a:p>
            <a:endParaRPr lang="en-US" altLang="zh-CN" sz="1250" dirty="0"/>
          </a:p>
          <a:p>
            <a:r>
              <a:rPr lang="zh-CN" altLang="en-US" sz="1250" b="1" u="sng" dirty="0"/>
              <a:t>祷告重点：</a:t>
            </a:r>
            <a:endParaRPr lang="en-NZ" altLang="zh-CN" sz="1250" b="1" u="sng" dirty="0"/>
          </a:p>
          <a:p>
            <a:r>
              <a:rPr lang="zh-CN" altLang="en-US" sz="1250" dirty="0"/>
              <a:t>祷告圣灵引导这个未得之民群体，依靠基督为指望，使祂成为他们灵魂的锚。 求主帮助邦加社区经济繁荣，并信实地为陷入困境的家庭提供经济资源。 求主帮助邦加人当中的小群基督跟随者，能勇敢地与未信的邻居分享基督的爱。 求主赐给邦加人属灵的饥渴，带领他们走向十字架。 </a:t>
            </a:r>
            <a:endParaRPr lang="en-NZ" altLang="zh-CN" sz="1250" dirty="0"/>
          </a:p>
        </p:txBody>
      </p:sp>
      <p:pic>
        <p:nvPicPr>
          <p:cNvPr id="4" name="Picture 2" descr="Map of Bangka in Indonesia">
            <a:extLst>
              <a:ext uri="{FF2B5EF4-FFF2-40B4-BE49-F238E27FC236}">
                <a16:creationId xmlns:a16="http://schemas.microsoft.com/office/drawing/2014/main" id="{799F267A-A658-11FE-CFF0-DF5286404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37" y="690988"/>
            <a:ext cx="2626044" cy="358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为叶牧师献上祷告。求主大能的手来医治叶牧师，让他从低血氧饱和度和呼吸困难中尽快康复。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1953866"/>
            <a:chOff x="6201302" y="201935"/>
            <a:chExt cx="3117909" cy="161783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27422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12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号</a:t>
              </a:r>
              <a:r>
                <a:rPr lang="zh-CN" altLang="en-US" sz="1100" b="1" dirty="0"/>
                <a:t>（今晚）</a:t>
              </a: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81459" y="2570784"/>
            <a:ext cx="2676855" cy="129588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b="1" u="sng" dirty="0">
                <a:solidFill>
                  <a:schemeClr val="tx1"/>
                </a:solidFill>
              </a:rPr>
              <a:t>2023 </a:t>
            </a:r>
            <a:r>
              <a:rPr lang="zh-CN" altLang="en-US" sz="1400" b="1" u="sng" dirty="0">
                <a:solidFill>
                  <a:schemeClr val="tx1"/>
                </a:solidFill>
              </a:rPr>
              <a:t>同工感恩晚餐会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10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晚上 </a:t>
            </a:r>
            <a:r>
              <a:rPr lang="en-NZ" altLang="zh-CN" sz="1200" dirty="0">
                <a:solidFill>
                  <a:schemeClr val="tx1"/>
                </a:solidFill>
              </a:rPr>
              <a:t>6 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欢迎所有服事人员参加。非常感谢你们这一年对教会的爱与辛勤付出！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5606BA6-28BB-6C84-17BC-B285174590E8}"/>
              </a:ext>
            </a:extLst>
          </p:cNvPr>
          <p:cNvSpPr/>
          <p:nvPr/>
        </p:nvSpPr>
        <p:spPr>
          <a:xfrm>
            <a:off x="6196283" y="4184567"/>
            <a:ext cx="2676855" cy="1429934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altLang="zh-CN" sz="1400" b="1" u="sng" dirty="0">
                <a:solidFill>
                  <a:schemeClr val="tx1"/>
                </a:solidFill>
              </a:rPr>
              <a:t>2023</a:t>
            </a:r>
            <a:r>
              <a:rPr lang="zh-CN" altLang="en-US" sz="1400" b="1" u="sng" dirty="0">
                <a:solidFill>
                  <a:schemeClr val="tx1"/>
                </a:solidFill>
              </a:rPr>
              <a:t> 圣诞庆祝晚会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17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晚上 </a:t>
            </a:r>
            <a:r>
              <a:rPr lang="en-NZ" altLang="zh-CN" sz="1200" dirty="0">
                <a:solidFill>
                  <a:schemeClr val="tx1"/>
                </a:solidFill>
              </a:rPr>
              <a:t>7-8: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NZ" altLang="zh-CN" sz="1200" dirty="0">
                <a:solidFill>
                  <a:schemeClr val="tx1"/>
                </a:solidFill>
              </a:rPr>
              <a:t>30 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之后会有聚餐，欢迎与我们一同庆祝耶稣的诞生，并请带一道菜来分享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877DE3-BD7C-52C6-022F-60452DC218F5}"/>
              </a:ext>
            </a:extLst>
          </p:cNvPr>
          <p:cNvSpPr/>
          <p:nvPr/>
        </p:nvSpPr>
        <p:spPr>
          <a:xfrm>
            <a:off x="6196282" y="5960001"/>
            <a:ext cx="2676855" cy="1683267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社区活动需要志愿者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晚上 </a:t>
            </a:r>
            <a:r>
              <a:rPr lang="en-NZ" altLang="zh-CN" sz="1200" dirty="0">
                <a:solidFill>
                  <a:schemeClr val="tx1"/>
                </a:solidFill>
              </a:rPr>
              <a:t>6:30 -8 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地点：</a:t>
            </a:r>
            <a:r>
              <a:rPr lang="en-US" altLang="zh-CN" sz="1200" dirty="0">
                <a:solidFill>
                  <a:schemeClr val="tx1"/>
                </a:solidFill>
              </a:rPr>
              <a:t>Mairangi Bay Village Green, </a:t>
            </a:r>
            <a:r>
              <a:rPr lang="en-US" altLang="zh-CN" sz="1200" dirty="0" err="1">
                <a:solidFill>
                  <a:schemeClr val="tx1"/>
                </a:solidFill>
              </a:rPr>
              <a:t>Sidmouth</a:t>
            </a:r>
            <a:r>
              <a:rPr lang="en-US" altLang="zh-CN" sz="1200" dirty="0">
                <a:solidFill>
                  <a:schemeClr val="tx1"/>
                </a:solidFill>
              </a:rPr>
              <a:t> Street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社区圣诞活动，需要志愿者唱歌，详情及报名请咨询叶牧师。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93241</TotalTime>
  <Words>1924</Words>
  <Application>Microsoft Office PowerPoint</Application>
  <PresentationFormat>Custom</PresentationFormat>
  <Paragraphs>121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2862</cp:revision>
  <cp:lastPrinted>2023-12-01T00:37:18Z</cp:lastPrinted>
  <dcterms:created xsi:type="dcterms:W3CDTF">2016-04-12T21:55:16Z</dcterms:created>
  <dcterms:modified xsi:type="dcterms:W3CDTF">2023-12-01T00:37:20Z</dcterms:modified>
</cp:coreProperties>
</file>