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7"/>
  </p:notesMasterIdLst>
  <p:sldIdLst>
    <p:sldId id="256" r:id="rId5"/>
    <p:sldId id="257" r:id="rId6"/>
  </p:sldIdLst>
  <p:sldSz cx="12241213" cy="8640763"/>
  <p:notesSz cx="6800850" cy="99329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21">
          <p15:clr>
            <a:srgbClr val="A4A3A4"/>
          </p15:clr>
        </p15:guide>
        <p15:guide id="2" pos="385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BCC Office" initials="MO" lastIdx="3" clrIdx="0">
    <p:extLst>
      <p:ext uri="{19B8F6BF-5375-455C-9EA6-DF929625EA0E}">
        <p15:presenceInfo xmlns:p15="http://schemas.microsoft.com/office/powerpoint/2012/main" userId="fe651ecf9ea9ebf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7668" autoAdjust="0"/>
    <p:restoredTop sz="95995" autoAdjust="0"/>
  </p:normalViewPr>
  <p:slideViewPr>
    <p:cSldViewPr snapToGrid="0">
      <p:cViewPr varScale="1">
        <p:scale>
          <a:sx n="87" d="100"/>
          <a:sy n="87" d="100"/>
        </p:scale>
        <p:origin x="2244" y="102"/>
      </p:cViewPr>
      <p:guideLst>
        <p:guide orient="horz" pos="2721"/>
        <p:guide pos="385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35" tIns="45718" rIns="91435" bIns="45718" rtlCol="0"/>
          <a:lstStyle>
            <a:lvl1pPr algn="l">
              <a:defRPr sz="1200"/>
            </a:lvl1pPr>
          </a:lstStyle>
          <a:p>
            <a:endParaRPr lang="en-NZ"/>
          </a:p>
        </p:txBody>
      </p:sp>
      <p:sp>
        <p:nvSpPr>
          <p:cNvPr id="3" name="Date Placeholder 2"/>
          <p:cNvSpPr>
            <a:spLocks noGrp="1"/>
          </p:cNvSpPr>
          <p:nvPr>
            <p:ph type="dt" idx="1"/>
          </p:nvPr>
        </p:nvSpPr>
        <p:spPr>
          <a:xfrm>
            <a:off x="3852863" y="0"/>
            <a:ext cx="2946400" cy="498475"/>
          </a:xfrm>
          <a:prstGeom prst="rect">
            <a:avLst/>
          </a:prstGeom>
        </p:spPr>
        <p:txBody>
          <a:bodyPr vert="horz" lIns="91435" tIns="45718" rIns="91435" bIns="45718" rtlCol="0"/>
          <a:lstStyle>
            <a:lvl1pPr algn="r">
              <a:defRPr sz="1200"/>
            </a:lvl1pPr>
          </a:lstStyle>
          <a:p>
            <a:fld id="{FFB0C1A6-4624-4B4E-AA5A-04CFC4D61CDD}" type="datetimeFigureOut">
              <a:rPr lang="en-NZ" smtClean="0"/>
              <a:t>3/11/2023</a:t>
            </a:fld>
            <a:endParaRPr lang="en-NZ"/>
          </a:p>
        </p:txBody>
      </p:sp>
      <p:sp>
        <p:nvSpPr>
          <p:cNvPr id="4" name="Slide Image Placeholder 3"/>
          <p:cNvSpPr>
            <a:spLocks noGrp="1" noRot="1" noChangeAspect="1"/>
          </p:cNvSpPr>
          <p:nvPr>
            <p:ph type="sldImg" idx="2"/>
          </p:nvPr>
        </p:nvSpPr>
        <p:spPr>
          <a:xfrm>
            <a:off x="1025525" y="1241425"/>
            <a:ext cx="4749800" cy="3352800"/>
          </a:xfrm>
          <a:prstGeom prst="rect">
            <a:avLst/>
          </a:prstGeom>
          <a:noFill/>
          <a:ln w="12700">
            <a:solidFill>
              <a:prstClr val="black"/>
            </a:solidFill>
          </a:ln>
        </p:spPr>
        <p:txBody>
          <a:bodyPr vert="horz" lIns="91435" tIns="45718" rIns="91435" bIns="45718" rtlCol="0" anchor="ctr"/>
          <a:lstStyle/>
          <a:p>
            <a:endParaRPr lang="en-NZ"/>
          </a:p>
        </p:txBody>
      </p:sp>
      <p:sp>
        <p:nvSpPr>
          <p:cNvPr id="5" name="Notes Placeholder 4"/>
          <p:cNvSpPr>
            <a:spLocks noGrp="1"/>
          </p:cNvSpPr>
          <p:nvPr>
            <p:ph type="body" sz="quarter" idx="3"/>
          </p:nvPr>
        </p:nvSpPr>
        <p:spPr>
          <a:xfrm>
            <a:off x="679450" y="4779963"/>
            <a:ext cx="5441950" cy="3911600"/>
          </a:xfrm>
          <a:prstGeom prst="rect">
            <a:avLst/>
          </a:prstGeom>
        </p:spPr>
        <p:txBody>
          <a:bodyPr vert="horz" lIns="91435" tIns="45718" rIns="91435" bIns="4571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9434514"/>
            <a:ext cx="2946400" cy="498475"/>
          </a:xfrm>
          <a:prstGeom prst="rect">
            <a:avLst/>
          </a:prstGeom>
        </p:spPr>
        <p:txBody>
          <a:bodyPr vert="horz" lIns="91435" tIns="45718" rIns="91435" bIns="45718" rtlCol="0" anchor="b"/>
          <a:lstStyle>
            <a:lvl1pPr algn="l">
              <a:defRPr sz="1200"/>
            </a:lvl1pPr>
          </a:lstStyle>
          <a:p>
            <a:endParaRPr lang="en-NZ"/>
          </a:p>
        </p:txBody>
      </p:sp>
      <p:sp>
        <p:nvSpPr>
          <p:cNvPr id="7" name="Slide Number Placeholder 6"/>
          <p:cNvSpPr>
            <a:spLocks noGrp="1"/>
          </p:cNvSpPr>
          <p:nvPr>
            <p:ph type="sldNum" sz="quarter" idx="5"/>
          </p:nvPr>
        </p:nvSpPr>
        <p:spPr>
          <a:xfrm>
            <a:off x="3852863" y="9434514"/>
            <a:ext cx="2946400" cy="498475"/>
          </a:xfrm>
          <a:prstGeom prst="rect">
            <a:avLst/>
          </a:prstGeom>
        </p:spPr>
        <p:txBody>
          <a:bodyPr vert="horz" lIns="91435" tIns="45718" rIns="91435" bIns="45718" rtlCol="0" anchor="b"/>
          <a:lstStyle>
            <a:lvl1pPr algn="r">
              <a:defRPr sz="1200"/>
            </a:lvl1pPr>
          </a:lstStyle>
          <a:p>
            <a:fld id="{C7B27FB9-4BB6-4E6B-B56B-86DDF624E031}" type="slidenum">
              <a:rPr lang="en-NZ" smtClean="0"/>
              <a:t>‹#›</a:t>
            </a:fld>
            <a:endParaRPr lang="en-NZ"/>
          </a:p>
        </p:txBody>
      </p:sp>
    </p:spTree>
    <p:extLst>
      <p:ext uri="{BB962C8B-B14F-4D97-AF65-F5344CB8AC3E}">
        <p14:creationId xmlns:p14="http://schemas.microsoft.com/office/powerpoint/2010/main" val="1879158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7B27FB9-4BB6-4E6B-B56B-86DDF624E031}" type="slidenum">
              <a:rPr lang="en-NZ" smtClean="0"/>
              <a:t>1</a:t>
            </a:fld>
            <a:endParaRPr lang="en-NZ"/>
          </a:p>
        </p:txBody>
      </p:sp>
    </p:spTree>
    <p:extLst>
      <p:ext uri="{BB962C8B-B14F-4D97-AF65-F5344CB8AC3E}">
        <p14:creationId xmlns:p14="http://schemas.microsoft.com/office/powerpoint/2010/main" val="3870335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1530147" y="1414128"/>
            <a:ext cx="9180914" cy="3008266"/>
          </a:xfrm>
        </p:spPr>
        <p:txBody>
          <a:bodyPr anchor="b" anchorCtr="1"/>
          <a:lstStyle>
            <a:lvl1pPr algn="ctr">
              <a:defRPr sz="6000"/>
            </a:lvl1pPr>
          </a:lstStyle>
          <a:p>
            <a:pPr lvl="0"/>
            <a:r>
              <a:rPr lang="en-US"/>
              <a:t>Click to edit Master title style</a:t>
            </a:r>
          </a:p>
        </p:txBody>
      </p:sp>
      <p:sp>
        <p:nvSpPr>
          <p:cNvPr id="3" name="Subtitle 2"/>
          <p:cNvSpPr txBox="1">
            <a:spLocks noGrp="1"/>
          </p:cNvSpPr>
          <p:nvPr>
            <p:ph type="subTitle" idx="1"/>
          </p:nvPr>
        </p:nvSpPr>
        <p:spPr>
          <a:xfrm>
            <a:off x="1530147" y="4538404"/>
            <a:ext cx="9180914" cy="2086185"/>
          </a:xfrm>
        </p:spPr>
        <p:txBody>
          <a:bodyPr anchorCtr="1"/>
          <a:lstStyle>
            <a:lvl1pPr marL="0" indent="0" algn="ctr">
              <a:buNone/>
              <a:defRPr sz="2400"/>
            </a:lvl1pPr>
          </a:lstStyle>
          <a:p>
            <a:pPr lvl="0"/>
            <a:r>
              <a:rPr lang="en-US"/>
              <a:t>Click to edit Master subtitle style</a:t>
            </a:r>
          </a:p>
        </p:txBody>
      </p:sp>
      <p:sp>
        <p:nvSpPr>
          <p:cNvPr id="4" name="Date Placeholder 3"/>
          <p:cNvSpPr txBox="1">
            <a:spLocks noGrp="1"/>
          </p:cNvSpPr>
          <p:nvPr>
            <p:ph type="dt" sz="half" idx="7"/>
          </p:nvPr>
        </p:nvSpPr>
        <p:spPr/>
        <p:txBody>
          <a:bodyPr/>
          <a:lstStyle>
            <a:lvl1pPr>
              <a:defRPr/>
            </a:lvl1pPr>
          </a:lstStyle>
          <a:p>
            <a:pPr lvl="0"/>
            <a:fld id="{38D1C8D7-7D39-4115-8458-9868283AA24B}" type="datetime1">
              <a:rPr lang="en-NZ"/>
              <a:t>3/11/2023</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7BAB76D5-A59F-48D7-A352-2B8B6554DBDB}" type="slidenum">
              <a:r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hasCustomPrompt="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4BBE7F28-FA8B-4CD8-B681-D0F0077E9026}" type="datetime1">
              <a:rPr lang="en-NZ"/>
              <a:t>3/11/2023</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4584A8B0-67F2-4674-B10F-335983039C9C}" type="slidenum">
              <a:r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8760116" y="460043"/>
            <a:ext cx="2639507" cy="7322643"/>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hasCustomPrompt="1"/>
          </p:nvPr>
        </p:nvSpPr>
        <p:spPr>
          <a:xfrm>
            <a:off x="841586" y="460043"/>
            <a:ext cx="7765514" cy="7322643"/>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F67B43C8-B8FA-4FAB-AF17-9FAA5A1C823E}" type="datetime1">
              <a:rPr lang="en-NZ"/>
              <a:t>3/11/2023</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276E3E13-3601-4B34-B4C9-BBA3B1018F02}" type="slidenum">
              <a:r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hasCustomPrompt="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9F61F588-CAE5-4E72-8FF5-FF3DB8B591AF}" type="datetime1">
              <a:rPr lang="en-NZ"/>
              <a:t>3/11/2023</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706EAF5B-AC60-4C8F-A475-5698B0C412F7}" type="slidenum">
              <a:r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835212" y="2154189"/>
            <a:ext cx="10558046" cy="3594314"/>
          </a:xfrm>
        </p:spPr>
        <p:txBody>
          <a:bodyPr anchor="b"/>
          <a:lstStyle>
            <a:lvl1pPr>
              <a:defRPr sz="6000"/>
            </a:lvl1pPr>
          </a:lstStyle>
          <a:p>
            <a:pPr lvl="0"/>
            <a:r>
              <a:rPr lang="en-US"/>
              <a:t>Click to edit Master title style</a:t>
            </a:r>
          </a:p>
        </p:txBody>
      </p:sp>
      <p:sp>
        <p:nvSpPr>
          <p:cNvPr id="3" name="Text Placeholder 2"/>
          <p:cNvSpPr txBox="1">
            <a:spLocks noGrp="1"/>
          </p:cNvSpPr>
          <p:nvPr>
            <p:ph type="body" idx="1" hasCustomPrompt="1"/>
          </p:nvPr>
        </p:nvSpPr>
        <p:spPr>
          <a:xfrm>
            <a:off x="835212" y="5782510"/>
            <a:ext cx="10558046" cy="1890165"/>
          </a:xfrm>
        </p:spPr>
        <p:txBody>
          <a:bodyPr/>
          <a:lstStyle>
            <a:lvl1pPr marL="0" indent="0">
              <a:buNone/>
              <a:defRPr sz="2400">
                <a:solidFill>
                  <a:srgbClr val="898989"/>
                </a:solidFill>
              </a:defRPr>
            </a:lvl1pPr>
          </a:lstStyle>
          <a:p>
            <a:pPr lvl="0"/>
            <a:r>
              <a:rPr lang="en-US"/>
              <a:t>Edit Master text styles</a:t>
            </a:r>
          </a:p>
        </p:txBody>
      </p:sp>
      <p:sp>
        <p:nvSpPr>
          <p:cNvPr id="4" name="Date Placeholder 3"/>
          <p:cNvSpPr txBox="1">
            <a:spLocks noGrp="1"/>
          </p:cNvSpPr>
          <p:nvPr>
            <p:ph type="dt" sz="half" idx="7"/>
          </p:nvPr>
        </p:nvSpPr>
        <p:spPr/>
        <p:txBody>
          <a:bodyPr/>
          <a:lstStyle>
            <a:lvl1pPr>
              <a:defRPr/>
            </a:lvl1pPr>
          </a:lstStyle>
          <a:p>
            <a:pPr lvl="0"/>
            <a:fld id="{56CFF82F-8D54-4EF9-96CF-4AC51B71AE6B}" type="datetime1">
              <a:rPr lang="en-NZ"/>
              <a:t>3/11/2023</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50A96C85-450B-4988-9C8F-5B230FB8C2CF}" type="slidenum">
              <a:rPr/>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hasCustomPrompt="1"/>
          </p:nvPr>
        </p:nvSpPr>
        <p:spPr>
          <a:xfrm>
            <a:off x="841586" y="2300200"/>
            <a:ext cx="5202515" cy="548248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hasCustomPrompt="1"/>
          </p:nvPr>
        </p:nvSpPr>
        <p:spPr>
          <a:xfrm>
            <a:off x="6197117" y="2300200"/>
            <a:ext cx="5202515" cy="548248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txBox="1">
            <a:spLocks noGrp="1"/>
          </p:cNvSpPr>
          <p:nvPr>
            <p:ph type="dt" sz="half" idx="7"/>
          </p:nvPr>
        </p:nvSpPr>
        <p:spPr/>
        <p:txBody>
          <a:bodyPr/>
          <a:lstStyle>
            <a:lvl1pPr>
              <a:defRPr/>
            </a:lvl1pPr>
          </a:lstStyle>
          <a:p>
            <a:pPr lvl="0"/>
            <a:fld id="{6C9CB9D5-8B10-481D-A4A4-1FD61BEB15AD}" type="datetime1">
              <a:rPr lang="en-NZ"/>
              <a:t>3/11/2023</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BDA57EA5-0A17-4BCA-AC6B-0E947DC3DA7E}" type="slidenum">
              <a:r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460043"/>
            <a:ext cx="10558046" cy="1670151"/>
          </a:xfrm>
        </p:spPr>
        <p:txBody>
          <a:bodyPr/>
          <a:lstStyle>
            <a:lvl1pPr>
              <a:defRPr/>
            </a:lvl1pPr>
          </a:lstStyle>
          <a:p>
            <a:pPr lvl="0"/>
            <a:r>
              <a:rPr lang="en-US"/>
              <a:t>Click to edit Master title style</a:t>
            </a:r>
          </a:p>
        </p:txBody>
      </p:sp>
      <p:sp>
        <p:nvSpPr>
          <p:cNvPr id="3" name="Text Placeholder 2"/>
          <p:cNvSpPr txBox="1">
            <a:spLocks noGrp="1"/>
          </p:cNvSpPr>
          <p:nvPr>
            <p:ph type="body" idx="1" hasCustomPrompt="1"/>
          </p:nvPr>
        </p:nvSpPr>
        <p:spPr>
          <a:xfrm>
            <a:off x="843177" y="2118189"/>
            <a:ext cx="5178603" cy="1038090"/>
          </a:xfrm>
        </p:spPr>
        <p:txBody>
          <a:bodyPr anchor="b"/>
          <a:lstStyle>
            <a:lvl1pPr marL="0" indent="0">
              <a:buNone/>
              <a:defRPr sz="2400" b="1"/>
            </a:lvl1pPr>
          </a:lstStyle>
          <a:p>
            <a:pPr lvl="0"/>
            <a:r>
              <a:rPr lang="en-US"/>
              <a:t>Edit Master text styles</a:t>
            </a:r>
          </a:p>
        </p:txBody>
      </p:sp>
      <p:sp>
        <p:nvSpPr>
          <p:cNvPr id="4" name="Content Placeholder 3"/>
          <p:cNvSpPr txBox="1">
            <a:spLocks noGrp="1"/>
          </p:cNvSpPr>
          <p:nvPr>
            <p:ph idx="2" hasCustomPrompt="1"/>
          </p:nvPr>
        </p:nvSpPr>
        <p:spPr>
          <a:xfrm>
            <a:off x="843177" y="3156280"/>
            <a:ext cx="5178603" cy="4642408"/>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hasCustomPrompt="1"/>
          </p:nvPr>
        </p:nvSpPr>
        <p:spPr>
          <a:xfrm>
            <a:off x="6197117" y="2118189"/>
            <a:ext cx="5204106" cy="1038090"/>
          </a:xfrm>
        </p:spPr>
        <p:txBody>
          <a:bodyPr anchor="b"/>
          <a:lstStyle>
            <a:lvl1pPr marL="0" indent="0">
              <a:buNone/>
              <a:defRPr sz="2400" b="1"/>
            </a:lvl1pPr>
          </a:lstStyle>
          <a:p>
            <a:pPr lvl="0"/>
            <a:r>
              <a:rPr lang="en-US"/>
              <a:t>Edit Master text styles</a:t>
            </a:r>
          </a:p>
        </p:txBody>
      </p:sp>
      <p:sp>
        <p:nvSpPr>
          <p:cNvPr id="6" name="Content Placeholder 5"/>
          <p:cNvSpPr txBox="1">
            <a:spLocks noGrp="1"/>
          </p:cNvSpPr>
          <p:nvPr>
            <p:ph idx="4" hasCustomPrompt="1"/>
          </p:nvPr>
        </p:nvSpPr>
        <p:spPr>
          <a:xfrm>
            <a:off x="6197117" y="3156280"/>
            <a:ext cx="5204106" cy="4642408"/>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txBox="1">
            <a:spLocks noGrp="1"/>
          </p:cNvSpPr>
          <p:nvPr>
            <p:ph type="dt" sz="half" idx="7"/>
          </p:nvPr>
        </p:nvSpPr>
        <p:spPr/>
        <p:txBody>
          <a:bodyPr/>
          <a:lstStyle>
            <a:lvl1pPr>
              <a:defRPr/>
            </a:lvl1pPr>
          </a:lstStyle>
          <a:p>
            <a:pPr lvl="0"/>
            <a:fld id="{F6F2A53A-B494-439F-A944-956DA1681B5E}" type="datetime1">
              <a:rPr lang="en-NZ"/>
              <a:t>3/11/2023</a:t>
            </a:fld>
            <a:endParaRPr lang="en-NZ"/>
          </a:p>
        </p:txBody>
      </p:sp>
      <p:sp>
        <p:nvSpPr>
          <p:cNvPr id="8" name="Footer Placeholder 7"/>
          <p:cNvSpPr txBox="1">
            <a:spLocks noGrp="1"/>
          </p:cNvSpPr>
          <p:nvPr>
            <p:ph type="ftr" sz="quarter" idx="9"/>
          </p:nvPr>
        </p:nvSpPr>
        <p:spPr/>
        <p:txBody>
          <a:bodyPr/>
          <a:lstStyle>
            <a:lvl1pPr>
              <a:defRPr/>
            </a:lvl1pPr>
          </a:lstStyle>
          <a:p>
            <a:pPr lvl="0"/>
            <a:endParaRPr lang="en-NZ"/>
          </a:p>
        </p:txBody>
      </p:sp>
      <p:sp>
        <p:nvSpPr>
          <p:cNvPr id="9" name="Slide Number Placeholder 8"/>
          <p:cNvSpPr txBox="1">
            <a:spLocks noGrp="1"/>
          </p:cNvSpPr>
          <p:nvPr>
            <p:ph type="sldNum" sz="quarter" idx="8"/>
          </p:nvPr>
        </p:nvSpPr>
        <p:spPr/>
        <p:txBody>
          <a:bodyPr/>
          <a:lstStyle>
            <a:lvl1pPr>
              <a:defRPr/>
            </a:lvl1pPr>
          </a:lstStyle>
          <a:p>
            <a:pPr lvl="0"/>
            <a:fld id="{C38CB67B-1F96-4EF1-85CE-FA60D1C409EC}" type="slidenum">
              <a:rPr/>
              <a:t>‹#›</a:t>
            </a:fld>
            <a:endParaRPr lang="en-NZ"/>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2"/>
          <p:cNvSpPr txBox="1">
            <a:spLocks noGrp="1"/>
          </p:cNvSpPr>
          <p:nvPr>
            <p:ph type="dt" sz="half" idx="7"/>
          </p:nvPr>
        </p:nvSpPr>
        <p:spPr/>
        <p:txBody>
          <a:bodyPr/>
          <a:lstStyle>
            <a:lvl1pPr>
              <a:defRPr/>
            </a:lvl1pPr>
          </a:lstStyle>
          <a:p>
            <a:pPr lvl="0"/>
            <a:fld id="{903B2A7D-3658-440F-908F-72CE0C1DE51B}" type="datetime1">
              <a:rPr lang="en-NZ"/>
              <a:t>3/11/2023</a:t>
            </a:fld>
            <a:endParaRPr lang="en-NZ"/>
          </a:p>
        </p:txBody>
      </p:sp>
      <p:sp>
        <p:nvSpPr>
          <p:cNvPr id="4" name="Footer Placeholder 3"/>
          <p:cNvSpPr txBox="1">
            <a:spLocks noGrp="1"/>
          </p:cNvSpPr>
          <p:nvPr>
            <p:ph type="ftr" sz="quarter" idx="9"/>
          </p:nvPr>
        </p:nvSpPr>
        <p:spPr/>
        <p:txBody>
          <a:bodyPr/>
          <a:lstStyle>
            <a:lvl1pPr>
              <a:defRPr/>
            </a:lvl1pPr>
          </a:lstStyle>
          <a:p>
            <a:pPr lvl="0"/>
            <a:endParaRPr lang="en-NZ"/>
          </a:p>
        </p:txBody>
      </p:sp>
      <p:sp>
        <p:nvSpPr>
          <p:cNvPr id="5" name="Slide Number Placeholder 4"/>
          <p:cNvSpPr txBox="1">
            <a:spLocks noGrp="1"/>
          </p:cNvSpPr>
          <p:nvPr>
            <p:ph type="sldNum" sz="quarter" idx="8"/>
          </p:nvPr>
        </p:nvSpPr>
        <p:spPr/>
        <p:txBody>
          <a:bodyPr/>
          <a:lstStyle>
            <a:lvl1pPr>
              <a:defRPr/>
            </a:lvl1pPr>
          </a:lstStyle>
          <a:p>
            <a:pPr lvl="0"/>
            <a:fld id="{390131D0-1DFA-487C-B8A2-FCC61E5073B6}" type="slidenum">
              <a:r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fld id="{B3D6BA73-0BCC-4170-B273-E741E903B789}" type="datetime1">
              <a:rPr lang="en-NZ"/>
              <a:t>3/11/2023</a:t>
            </a:fld>
            <a:endParaRPr lang="en-NZ"/>
          </a:p>
        </p:txBody>
      </p:sp>
      <p:sp>
        <p:nvSpPr>
          <p:cNvPr id="3" name="Footer Placeholder 2"/>
          <p:cNvSpPr txBox="1">
            <a:spLocks noGrp="1"/>
          </p:cNvSpPr>
          <p:nvPr>
            <p:ph type="ftr" sz="quarter" idx="9"/>
          </p:nvPr>
        </p:nvSpPr>
        <p:spPr/>
        <p:txBody>
          <a:bodyPr/>
          <a:lstStyle>
            <a:lvl1pPr>
              <a:defRPr/>
            </a:lvl1pPr>
          </a:lstStyle>
          <a:p>
            <a:pPr lvl="0"/>
            <a:endParaRPr lang="en-NZ"/>
          </a:p>
        </p:txBody>
      </p:sp>
      <p:sp>
        <p:nvSpPr>
          <p:cNvPr id="4" name="Slide Number Placeholder 3"/>
          <p:cNvSpPr txBox="1">
            <a:spLocks noGrp="1"/>
          </p:cNvSpPr>
          <p:nvPr>
            <p:ph type="sldNum" sz="quarter" idx="8"/>
          </p:nvPr>
        </p:nvSpPr>
        <p:spPr/>
        <p:txBody>
          <a:bodyPr/>
          <a:lstStyle>
            <a:lvl1pPr>
              <a:defRPr/>
            </a:lvl1pPr>
          </a:lstStyle>
          <a:p>
            <a:pPr lvl="0"/>
            <a:fld id="{CCDDC595-2301-4C20-BFED-7978139413DE}" type="slidenum">
              <a:r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576053"/>
            <a:ext cx="3948114" cy="2016178"/>
          </a:xfrm>
        </p:spPr>
        <p:txBody>
          <a:bodyPr anchor="b"/>
          <a:lstStyle>
            <a:lvl1pPr>
              <a:defRPr sz="3200"/>
            </a:lvl1pPr>
          </a:lstStyle>
          <a:p>
            <a:pPr lvl="0"/>
            <a:r>
              <a:rPr lang="en-US"/>
              <a:t>Click to edit Master title style</a:t>
            </a:r>
          </a:p>
        </p:txBody>
      </p:sp>
      <p:sp>
        <p:nvSpPr>
          <p:cNvPr id="3" name="Content Placeholder 2"/>
          <p:cNvSpPr txBox="1">
            <a:spLocks noGrp="1"/>
          </p:cNvSpPr>
          <p:nvPr>
            <p:ph idx="1" hasCustomPrompt="1"/>
          </p:nvPr>
        </p:nvSpPr>
        <p:spPr>
          <a:xfrm>
            <a:off x="5204106" y="1244114"/>
            <a:ext cx="6197117" cy="6140543"/>
          </a:xfrm>
        </p:spPr>
        <p:txBody>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hasCustomPrompt="1"/>
          </p:nvPr>
        </p:nvSpPr>
        <p:spPr>
          <a:xfrm>
            <a:off x="843177" y="2592232"/>
            <a:ext cx="3948114" cy="4802428"/>
          </a:xfrm>
        </p:spPr>
        <p:txBody>
          <a:bodyPr/>
          <a:lstStyle>
            <a:lvl1pPr marL="0" indent="0">
              <a:buNone/>
              <a:defRPr sz="1600"/>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fld id="{5EB22CA7-DD16-4EBF-94C5-E37D7A2D7EC4}" type="datetime1">
              <a:rPr lang="en-NZ"/>
              <a:t>3/11/2023</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9703BD26-3424-48AE-BEF8-F98826584894}" type="slidenum">
              <a:r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576053"/>
            <a:ext cx="3948114" cy="2016178"/>
          </a:xfrm>
        </p:spPr>
        <p:txBody>
          <a:bodyPr anchor="b"/>
          <a:lstStyle>
            <a:lvl1pPr>
              <a:defRPr sz="3200"/>
            </a:lvl1pPr>
          </a:lstStyle>
          <a:p>
            <a:pPr lvl="0"/>
            <a:r>
              <a:rPr lang="en-US"/>
              <a:t>Click to edit Master title style</a:t>
            </a:r>
          </a:p>
        </p:txBody>
      </p:sp>
      <p:sp>
        <p:nvSpPr>
          <p:cNvPr id="3" name="Picture Placeholder 2"/>
          <p:cNvSpPr txBox="1">
            <a:spLocks noGrp="1"/>
          </p:cNvSpPr>
          <p:nvPr>
            <p:ph type="pic" idx="1"/>
          </p:nvPr>
        </p:nvSpPr>
        <p:spPr>
          <a:xfrm>
            <a:off x="5204106" y="1244114"/>
            <a:ext cx="6197117" cy="6140543"/>
          </a:xfrm>
        </p:spPr>
        <p:txBody>
          <a:bodyPr/>
          <a:lstStyle>
            <a:lvl1pPr marL="0" indent="0">
              <a:buNone/>
              <a:defRPr sz="3200"/>
            </a:lvl1pPr>
          </a:lstStyle>
          <a:p>
            <a:pPr lvl="0"/>
            <a:r>
              <a:rPr lang="en-US"/>
              <a:t>Click icon to add picture</a:t>
            </a:r>
          </a:p>
        </p:txBody>
      </p:sp>
      <p:sp>
        <p:nvSpPr>
          <p:cNvPr id="4" name="Text Placeholder 3"/>
          <p:cNvSpPr txBox="1">
            <a:spLocks noGrp="1"/>
          </p:cNvSpPr>
          <p:nvPr>
            <p:ph type="body" idx="2" hasCustomPrompt="1"/>
          </p:nvPr>
        </p:nvSpPr>
        <p:spPr>
          <a:xfrm>
            <a:off x="843177" y="2592232"/>
            <a:ext cx="3948114" cy="4802428"/>
          </a:xfrm>
        </p:spPr>
        <p:txBody>
          <a:bodyPr/>
          <a:lstStyle>
            <a:lvl1pPr marL="0" indent="0">
              <a:buNone/>
              <a:defRPr sz="1600"/>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fld id="{D352734A-EEA1-41E6-A08F-E14AC60E88D3}" type="datetime1">
              <a:rPr lang="en-NZ"/>
              <a:t>3/11/2023</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F0DC65A9-FBF0-479F-AA2F-B06A6FE10590}" type="slidenum">
              <a:rPr/>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841586" y="460043"/>
            <a:ext cx="10558046" cy="1670151"/>
          </a:xfrm>
          <a:prstGeom prst="rect">
            <a:avLst/>
          </a:prstGeom>
          <a:noFill/>
          <a:ln>
            <a:noFill/>
          </a:ln>
        </p:spPr>
        <p:txBody>
          <a:bodyPr vert="horz" wrap="square" lIns="91440" tIns="45720" rIns="91440" bIns="45720" anchor="ctr" anchorCtr="0" compatLnSpc="1">
            <a:noAutofit/>
          </a:bodyPr>
          <a:lstStyle/>
          <a:p>
            <a:pPr lvl="0"/>
            <a:r>
              <a:rPr lang="en-US"/>
              <a:t>Click to edit Master title style</a:t>
            </a:r>
          </a:p>
        </p:txBody>
      </p:sp>
      <p:sp>
        <p:nvSpPr>
          <p:cNvPr id="3" name="Text Placeholder 2"/>
          <p:cNvSpPr txBox="1">
            <a:spLocks noGrp="1"/>
          </p:cNvSpPr>
          <p:nvPr>
            <p:ph type="body" idx="1"/>
          </p:nvPr>
        </p:nvSpPr>
        <p:spPr>
          <a:xfrm>
            <a:off x="841586" y="2300200"/>
            <a:ext cx="10558046" cy="5482486"/>
          </a:xfrm>
          <a:prstGeom prst="rect">
            <a:avLst/>
          </a:prstGeom>
          <a:noFill/>
          <a:ln>
            <a:noFill/>
          </a:ln>
        </p:spPr>
        <p:txBody>
          <a:bodyPr vert="horz" wrap="square" lIns="91440" tIns="45720" rIns="91440" bIns="45720" anchor="t" anchorCtr="0" compatLnSpc="1">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2"/>
          </p:nvPr>
        </p:nvSpPr>
        <p:spPr>
          <a:xfrm>
            <a:off x="841586" y="8008708"/>
            <a:ext cx="2754273" cy="460043"/>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fld id="{B2DB8F8F-9AC6-4F66-BE51-D82CBCFC4C61}" type="datetime1">
              <a:rPr lang="en-NZ"/>
              <a:t>3/11/2023</a:t>
            </a:fld>
            <a:endParaRPr lang="en-NZ"/>
          </a:p>
        </p:txBody>
      </p:sp>
      <p:sp>
        <p:nvSpPr>
          <p:cNvPr id="5" name="Footer Placeholder 4"/>
          <p:cNvSpPr txBox="1">
            <a:spLocks noGrp="1"/>
          </p:cNvSpPr>
          <p:nvPr>
            <p:ph type="ftr" sz="quarter" idx="3"/>
          </p:nvPr>
        </p:nvSpPr>
        <p:spPr>
          <a:xfrm>
            <a:off x="4054906" y="8008708"/>
            <a:ext cx="4131405" cy="460043"/>
          </a:xfrm>
          <a:prstGeom prst="rect">
            <a:avLst/>
          </a:prstGeom>
          <a:noFill/>
          <a:ln>
            <a:noFill/>
          </a:ln>
        </p:spPr>
        <p:txBody>
          <a:bodyPr vert="horz" wrap="square" lIns="91440" tIns="45720" rIns="91440" bIns="45720" anchor="ctr" anchorCtr="1" compatLnSpc="1">
            <a:noAutofit/>
          </a:bodyPr>
          <a:lstStyle>
            <a:lvl1pPr marL="0" marR="0" lvl="0" indent="0" algn="ctr"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endParaRPr lang="en-NZ"/>
          </a:p>
        </p:txBody>
      </p:sp>
      <p:sp>
        <p:nvSpPr>
          <p:cNvPr id="6" name="Slide Number Placeholder 5"/>
          <p:cNvSpPr txBox="1">
            <a:spLocks noGrp="1"/>
          </p:cNvSpPr>
          <p:nvPr>
            <p:ph type="sldNum" sz="quarter" idx="4"/>
          </p:nvPr>
        </p:nvSpPr>
        <p:spPr>
          <a:xfrm>
            <a:off x="8645359" y="8008708"/>
            <a:ext cx="2754273" cy="460043"/>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fld id="{6C5D31B3-F725-4142-8A15-CB4F01CFA708}" type="slidenum">
              <a:r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defRPr lang="en-US" sz="4400" b="0" i="0" u="none" strike="noStrike" kern="1200" cap="none" spc="0" baseline="0">
          <a:solidFill>
            <a:srgbClr val="000000"/>
          </a:solidFill>
          <a:uFillTx/>
          <a:latin typeface="Calibri Light" panose="020F0302020204030204"/>
        </a:defRPr>
      </a:lvl1pPr>
    </p:titleStyle>
    <p:bodyStyle>
      <a:lvl1pPr marL="228600" marR="0" lvl="0" indent="-228600" algn="l" defTabSz="914400" rtl="0" fontAlgn="auto" hangingPunct="1">
        <a:lnSpc>
          <a:spcPct val="90000"/>
        </a:lnSpc>
        <a:spcBef>
          <a:spcPts val="1000"/>
        </a:spcBef>
        <a:spcAft>
          <a:spcPts val="0"/>
        </a:spcAft>
        <a:buSzPct val="100000"/>
        <a:buFont typeface="Arial" panose="020B0604020202020204" pitchFamily="34"/>
        <a:buChar char="•"/>
        <a:defRPr lang="en-US" sz="2800" b="0" i="0" u="none" strike="noStrike" kern="1200" cap="none" spc="0" baseline="0">
          <a:solidFill>
            <a:srgbClr val="000000"/>
          </a:solidFill>
          <a:uFillTx/>
          <a:latin typeface="Calibri" panose="020F0502020204030204"/>
        </a:defRPr>
      </a:lvl1pPr>
      <a:lvl2pPr marL="685800" marR="0" lvl="1" indent="-228600" algn="l" defTabSz="914400" rtl="0" fontAlgn="auto" hangingPunct="1">
        <a:lnSpc>
          <a:spcPct val="90000"/>
        </a:lnSpc>
        <a:spcBef>
          <a:spcPts val="500"/>
        </a:spcBef>
        <a:spcAft>
          <a:spcPts val="0"/>
        </a:spcAft>
        <a:buSzPct val="100000"/>
        <a:buFont typeface="Arial" panose="020B0604020202020204" pitchFamily="34"/>
        <a:buChar char="•"/>
        <a:defRPr lang="en-US" sz="2400" b="0" i="0" u="none" strike="noStrike" kern="1200" cap="none" spc="0" baseline="0">
          <a:solidFill>
            <a:srgbClr val="000000"/>
          </a:solidFill>
          <a:uFillTx/>
          <a:latin typeface="Calibri" panose="020F0502020204030204"/>
        </a:defRPr>
      </a:lvl2pPr>
      <a:lvl3pPr marL="1143000" marR="0" lvl="2" indent="-228600" algn="l" defTabSz="914400" rtl="0" fontAlgn="auto" hangingPunct="1">
        <a:lnSpc>
          <a:spcPct val="90000"/>
        </a:lnSpc>
        <a:spcBef>
          <a:spcPts val="500"/>
        </a:spcBef>
        <a:spcAft>
          <a:spcPts val="0"/>
        </a:spcAft>
        <a:buSzPct val="100000"/>
        <a:buFont typeface="Arial" panose="020B0604020202020204" pitchFamily="34"/>
        <a:buChar char="•"/>
        <a:defRPr lang="en-US" sz="2000" b="0" i="0" u="none" strike="noStrike" kern="1200" cap="none" spc="0" baseline="0">
          <a:solidFill>
            <a:srgbClr val="000000"/>
          </a:solidFill>
          <a:uFillTx/>
          <a:latin typeface="Calibri" panose="020F0502020204030204"/>
        </a:defRPr>
      </a:lvl3pPr>
      <a:lvl4pPr marL="1600200" marR="0" lvl="3" indent="-228600" algn="l" defTabSz="914400" rtl="0" fontAlgn="auto" hangingPunct="1">
        <a:lnSpc>
          <a:spcPct val="90000"/>
        </a:lnSpc>
        <a:spcBef>
          <a:spcPts val="500"/>
        </a:spcBef>
        <a:spcAft>
          <a:spcPts val="0"/>
        </a:spcAft>
        <a:buSzPct val="100000"/>
        <a:buFont typeface="Arial" panose="020B0604020202020204" pitchFamily="34"/>
        <a:buChar char="•"/>
        <a:defRPr lang="en-US" sz="1800" b="0" i="0" u="none" strike="noStrike" kern="1200" cap="none" spc="0" baseline="0">
          <a:solidFill>
            <a:srgbClr val="000000"/>
          </a:solidFill>
          <a:uFillTx/>
          <a:latin typeface="Calibri" panose="020F0502020204030204"/>
        </a:defRPr>
      </a:lvl4pPr>
      <a:lvl5pPr marL="2057400" marR="0" lvl="4" indent="-228600" algn="l" defTabSz="914400" rtl="0" fontAlgn="auto" hangingPunct="1">
        <a:lnSpc>
          <a:spcPct val="90000"/>
        </a:lnSpc>
        <a:spcBef>
          <a:spcPts val="500"/>
        </a:spcBef>
        <a:spcAft>
          <a:spcPts val="0"/>
        </a:spcAft>
        <a:buSzPct val="100000"/>
        <a:buFont typeface="Arial" panose="020B0604020202020204" pitchFamily="34"/>
        <a:buChar char="•"/>
        <a:defRPr lang="en-US" sz="1800" b="0" i="0" u="none" strike="noStrike" kern="1200" cap="none" spc="0" baseline="0">
          <a:solidFill>
            <a:srgbClr val="000000"/>
          </a:solidFill>
          <a:uFillTx/>
          <a:latin typeface="Calibri" panose="020F0502020204030204"/>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hyperlink" Target="http://www.mairangichurch.org.nz/"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david@mairangichurch.org.nz" TargetMode="External"/><Relationship Id="rId7" Type="http://schemas.openxmlformats.org/officeDocument/2006/relationships/hyperlink" Target="mailto:yangjie625@gmail.com" TargetMode="External"/><Relationship Id="rId2" Type="http://schemas.openxmlformats.org/officeDocument/2006/relationships/hyperlink" Target="mailto:office@mairangichurch.org.nz" TargetMode="External"/><Relationship Id="rId1" Type="http://schemas.openxmlformats.org/officeDocument/2006/relationships/slideLayout" Target="../slideLayouts/slideLayout5.xml"/><Relationship Id="rId6" Type="http://schemas.openxmlformats.org/officeDocument/2006/relationships/hyperlink" Target="mailto:carolinelagrange7@gmail.com" TargetMode="External"/><Relationship Id="rId5" Type="http://schemas.openxmlformats.org/officeDocument/2006/relationships/image" Target="../media/image4.jpg"/><Relationship Id="rId4" Type="http://schemas.openxmlformats.org/officeDocument/2006/relationships/hyperlink" Target="mailto:wendy@mairangichurch.org.nz"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10"/>
          <p:cNvSpPr txBox="1">
            <a:spLocks noGrp="1"/>
          </p:cNvSpPr>
          <p:nvPr>
            <p:ph type="body" idx="1"/>
          </p:nvPr>
        </p:nvSpPr>
        <p:spPr>
          <a:xfrm>
            <a:off x="6876894" y="7543123"/>
            <a:ext cx="5020321" cy="769441"/>
          </a:xfrm>
        </p:spPr>
        <p:txBody>
          <a:bodyPr anchor="t" anchorCtr="1"/>
          <a:lstStyle/>
          <a:p>
            <a:pPr lvl="0" algn="ctr">
              <a:lnSpc>
                <a:spcPct val="100000"/>
              </a:lnSpc>
              <a:spcBef>
                <a:spcPts val="0"/>
              </a:spcBef>
            </a:pPr>
            <a:endParaRPr lang="en-NZ" sz="1400" dirty="0"/>
          </a:p>
          <a:p>
            <a:pPr lvl="0" algn="ctr">
              <a:lnSpc>
                <a:spcPct val="100000"/>
              </a:lnSpc>
              <a:spcBef>
                <a:spcPts val="0"/>
              </a:spcBef>
            </a:pPr>
            <a:r>
              <a:rPr lang="en-NZ" sz="1400" dirty="0"/>
              <a:t>Pre-Service Prayer at 9:30 am in lounge, all welcome.</a:t>
            </a:r>
          </a:p>
        </p:txBody>
      </p:sp>
      <p:sp>
        <p:nvSpPr>
          <p:cNvPr id="4" name="Text Placeholder 6"/>
          <p:cNvSpPr txBox="1">
            <a:spLocks noGrp="1"/>
          </p:cNvSpPr>
          <p:nvPr>
            <p:ph type="body" idx="3"/>
          </p:nvPr>
        </p:nvSpPr>
        <p:spPr>
          <a:xfrm>
            <a:off x="6767062" y="1263709"/>
            <a:ext cx="5239987" cy="429118"/>
          </a:xfrm>
        </p:spPr>
        <p:txBody>
          <a:bodyPr anchorCtr="1"/>
          <a:lstStyle/>
          <a:p>
            <a:pPr lvl="0" algn="ctr"/>
            <a:r>
              <a:rPr lang="en-US" sz="1800" i="1" dirty="0"/>
              <a:t>Knowing Jesus More and Making Him Known</a:t>
            </a:r>
          </a:p>
        </p:txBody>
      </p:sp>
      <p:sp>
        <p:nvSpPr>
          <p:cNvPr id="5" name="Content Placeholder 7"/>
          <p:cNvSpPr txBox="1">
            <a:spLocks noGrp="1"/>
          </p:cNvSpPr>
          <p:nvPr>
            <p:ph idx="2"/>
          </p:nvPr>
        </p:nvSpPr>
        <p:spPr>
          <a:xfrm>
            <a:off x="6479392" y="5194163"/>
            <a:ext cx="5632915" cy="2358622"/>
          </a:xfrm>
        </p:spPr>
        <p:txBody>
          <a:bodyPr anchorCtr="1"/>
          <a:lstStyle/>
          <a:p>
            <a:pPr marL="0" lvl="0" indent="0" algn="ctr">
              <a:lnSpc>
                <a:spcPct val="100000"/>
              </a:lnSpc>
              <a:buNone/>
            </a:pPr>
            <a:r>
              <a:rPr lang="en-NZ" sz="2000" dirty="0"/>
              <a:t>Worship Service</a:t>
            </a:r>
          </a:p>
          <a:p>
            <a:pPr marL="0" lvl="0" indent="0" algn="ctr">
              <a:lnSpc>
                <a:spcPct val="100000"/>
              </a:lnSpc>
              <a:spcBef>
                <a:spcPts val="0"/>
              </a:spcBef>
              <a:buNone/>
            </a:pPr>
            <a:r>
              <a:rPr lang="en-NZ" sz="1200" dirty="0"/>
              <a:t>10 </a:t>
            </a:r>
            <a:r>
              <a:rPr lang="en-US" altLang="zh-CN" sz="1200" dirty="0"/>
              <a:t>am </a:t>
            </a:r>
            <a:r>
              <a:rPr lang="en-NZ" altLang="zh-CN" sz="1200" dirty="0"/>
              <a:t>(with Live St</a:t>
            </a:r>
            <a:r>
              <a:rPr lang="en-US" altLang="zh-CN" sz="1200" dirty="0"/>
              <a:t>r</a:t>
            </a:r>
            <a:r>
              <a:rPr lang="en-NZ" altLang="zh-CN" sz="1200" dirty="0" err="1"/>
              <a:t>eam</a:t>
            </a:r>
            <a:r>
              <a:rPr lang="en-NZ" altLang="zh-CN" sz="1200" dirty="0"/>
              <a:t>)</a:t>
            </a:r>
          </a:p>
          <a:p>
            <a:pPr marL="0" lvl="0" indent="0" algn="ctr">
              <a:lnSpc>
                <a:spcPct val="100000"/>
              </a:lnSpc>
              <a:spcBef>
                <a:spcPts val="0"/>
              </a:spcBef>
              <a:buNone/>
            </a:pPr>
            <a:endParaRPr lang="en-US" altLang="zh-CN" sz="800" b="1" dirty="0">
              <a:solidFill>
                <a:schemeClr val="tx1"/>
              </a:solidFill>
            </a:endParaRPr>
          </a:p>
          <a:p>
            <a:pPr marL="0" indent="0" algn="ctr">
              <a:buNone/>
            </a:pPr>
            <a:r>
              <a:rPr lang="en-US" altLang="zh-CN" sz="2200" b="1" dirty="0">
                <a:solidFill>
                  <a:schemeClr val="tx1"/>
                </a:solidFill>
              </a:rPr>
              <a:t>Topic:   Prayer and Peace</a:t>
            </a:r>
          </a:p>
          <a:p>
            <a:pPr marL="0" indent="0" algn="ctr">
              <a:buNone/>
            </a:pPr>
            <a:endParaRPr lang="en-US" altLang="zh-CN" sz="200" b="1" dirty="0">
              <a:solidFill>
                <a:schemeClr val="tx1"/>
              </a:solidFill>
            </a:endParaRPr>
          </a:p>
          <a:p>
            <a:pPr marL="0" indent="0" algn="ctr">
              <a:buNone/>
            </a:pPr>
            <a:r>
              <a:rPr lang="fr-FR" altLang="zh-CN" sz="2200" b="1" dirty="0" err="1">
                <a:solidFill>
                  <a:schemeClr val="tx1"/>
                </a:solidFill>
              </a:rPr>
              <a:t>Scripture</a:t>
            </a:r>
            <a:r>
              <a:rPr lang="fr-FR" altLang="zh-CN" sz="2200" b="1" dirty="0">
                <a:solidFill>
                  <a:schemeClr val="tx1"/>
                </a:solidFill>
              </a:rPr>
              <a:t>: </a:t>
            </a:r>
            <a:r>
              <a:rPr lang="fr-FR" altLang="zh-CN" sz="2200" b="1" dirty="0" err="1">
                <a:solidFill>
                  <a:schemeClr val="tx1"/>
                </a:solidFill>
              </a:rPr>
              <a:t>Philippians</a:t>
            </a:r>
            <a:r>
              <a:rPr lang="fr-FR" altLang="zh-CN" sz="2200" b="1" dirty="0">
                <a:solidFill>
                  <a:schemeClr val="tx1"/>
                </a:solidFill>
              </a:rPr>
              <a:t> 4:6-8 </a:t>
            </a:r>
          </a:p>
          <a:p>
            <a:pPr marL="0" indent="0" algn="ctr">
              <a:buNone/>
            </a:pPr>
            <a:endParaRPr lang="en-US" altLang="zh-CN" sz="200" b="1" dirty="0">
              <a:solidFill>
                <a:schemeClr val="tx1"/>
              </a:solidFill>
            </a:endParaRPr>
          </a:p>
          <a:p>
            <a:pPr marL="0" indent="0" algn="ctr">
              <a:buNone/>
            </a:pPr>
            <a:r>
              <a:rPr lang="en-US" altLang="zh-CN" sz="2200" b="1" dirty="0">
                <a:solidFill>
                  <a:schemeClr val="tx1"/>
                </a:solidFill>
              </a:rPr>
              <a:t>Preacher</a:t>
            </a:r>
            <a:r>
              <a:rPr lang="en-NZ" altLang="zh-CN" sz="2200" b="1" dirty="0">
                <a:solidFill>
                  <a:schemeClr val="tx1"/>
                </a:solidFill>
              </a:rPr>
              <a:t>:  P</a:t>
            </a:r>
            <a:r>
              <a:rPr lang="en-US" altLang="zh-CN" sz="2200" b="1" dirty="0" err="1">
                <a:solidFill>
                  <a:schemeClr val="tx1"/>
                </a:solidFill>
              </a:rPr>
              <a:t>astor</a:t>
            </a:r>
            <a:r>
              <a:rPr lang="en-US" altLang="zh-CN" sz="2200" b="1" dirty="0">
                <a:solidFill>
                  <a:schemeClr val="tx1"/>
                </a:solidFill>
              </a:rPr>
              <a:t> Bijoy</a:t>
            </a:r>
            <a:endParaRPr lang="en-NZ" altLang="zh-CN" sz="2200" b="1" dirty="0">
              <a:solidFill>
                <a:schemeClr val="tx1"/>
              </a:solidFill>
            </a:endParaRPr>
          </a:p>
        </p:txBody>
      </p:sp>
      <p:pic>
        <p:nvPicPr>
          <p:cNvPr id="6" name="Picture 8" descr="MCC13478 - Mairangi Bay Church Logo"/>
          <p:cNvPicPr>
            <a:picLocks noChangeAspect="1"/>
          </p:cNvPicPr>
          <p:nvPr/>
        </p:nvPicPr>
        <p:blipFill>
          <a:blip r:embed="rId3"/>
          <a:srcRect/>
          <a:stretch>
            <a:fillRect/>
          </a:stretch>
        </p:blipFill>
        <p:spPr>
          <a:xfrm>
            <a:off x="7306970" y="48335"/>
            <a:ext cx="3375898" cy="1124904"/>
          </a:xfrm>
          <a:prstGeom prst="rect">
            <a:avLst/>
          </a:prstGeom>
          <a:noFill/>
          <a:ln cap="flat">
            <a:noFill/>
          </a:ln>
        </p:spPr>
      </p:pic>
      <p:sp>
        <p:nvSpPr>
          <p:cNvPr id="7" name="Rectangle 26"/>
          <p:cNvSpPr/>
          <p:nvPr/>
        </p:nvSpPr>
        <p:spPr>
          <a:xfrm>
            <a:off x="6836868" y="1931487"/>
            <a:ext cx="5020321" cy="769441"/>
          </a:xfrm>
          <a:prstGeom prst="rect">
            <a:avLst/>
          </a:prstGeom>
          <a:noFill/>
          <a:ln cap="flat">
            <a:noFill/>
            <a:prstDash val="solid"/>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sz="2000" b="0" i="0" u="none" strike="noStrike" kern="1200" cap="none" spc="0" baseline="0" dirty="0">
                <a:solidFill>
                  <a:srgbClr val="000000"/>
                </a:solidFill>
                <a:uFillTx/>
                <a:latin typeface="Calibri" panose="020F0502020204030204"/>
              </a:rPr>
              <a:t>Weekly Bulletin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sz="2400" b="1" i="0" u="none" strike="noStrike" kern="1200" cap="none" spc="0" baseline="0" dirty="0">
                <a:solidFill>
                  <a:srgbClr val="000000"/>
                </a:solidFill>
                <a:uFillTx/>
                <a:latin typeface="Calibri" panose="020F0502020204030204"/>
              </a:rPr>
              <a:t>Sunday 05 November 2023</a:t>
            </a:r>
          </a:p>
        </p:txBody>
      </p:sp>
      <p:sp>
        <p:nvSpPr>
          <p:cNvPr id="9" name="TextBox 1024"/>
          <p:cNvSpPr txBox="1"/>
          <p:nvPr/>
        </p:nvSpPr>
        <p:spPr>
          <a:xfrm>
            <a:off x="6750713" y="8072373"/>
            <a:ext cx="5256336" cy="406103"/>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000" b="0" i="0" u="none" strike="noStrike" kern="1200" cap="none" spc="0" baseline="0" dirty="0">
                <a:solidFill>
                  <a:srgbClr val="000000"/>
                </a:solidFill>
                <a:uFillTx/>
                <a:latin typeface="Calibri" panose="020F0502020204030204"/>
              </a:rPr>
              <a:t>49 Maxwelton Drive, Mairangi Bay, North Shore, Auckland 0630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000" b="0" i="0" u="none" strike="noStrike" kern="1200" cap="none" spc="0" baseline="0" dirty="0">
                <a:solidFill>
                  <a:srgbClr val="000000"/>
                </a:solidFill>
                <a:uFillTx/>
                <a:latin typeface="Calibri" panose="020F0502020204030204"/>
              </a:rPr>
              <a:t>Ph 09 478-6314, Website: </a:t>
            </a:r>
            <a:r>
              <a:rPr lang="en-NZ" sz="1000" b="0" i="0" u="none" strike="noStrike" kern="1200" cap="none" spc="0" baseline="0" dirty="0">
                <a:solidFill>
                  <a:srgbClr val="000000"/>
                </a:solidFill>
                <a:uFillTx/>
                <a:latin typeface="Calibri" panose="020F0502020204030204"/>
                <a:hlinkClick r:id="rId4"/>
              </a:rPr>
              <a:t>www.mairangichurch.org.nz</a:t>
            </a:r>
            <a:r>
              <a:rPr lang="en-NZ" sz="1000" b="0" i="0" u="none" strike="noStrike" kern="1200" cap="none" spc="0" baseline="0" dirty="0">
                <a:solidFill>
                  <a:srgbClr val="000000"/>
                </a:solidFill>
                <a:uFillTx/>
                <a:latin typeface="Calibri" panose="020F0502020204030204"/>
              </a:rPr>
              <a:t>, Email: office@mairangichurch.org.nz</a:t>
            </a:r>
          </a:p>
        </p:txBody>
      </p:sp>
      <p:sp>
        <p:nvSpPr>
          <p:cNvPr id="11" name="TextBox 10"/>
          <p:cNvSpPr txBox="1"/>
          <p:nvPr/>
        </p:nvSpPr>
        <p:spPr>
          <a:xfrm>
            <a:off x="-1468582" y="969818"/>
            <a:ext cx="184731" cy="369332"/>
          </a:xfrm>
          <a:prstGeom prst="rect">
            <a:avLst/>
          </a:prstGeom>
          <a:noFill/>
        </p:spPr>
        <p:txBody>
          <a:bodyPr wrap="none" rtlCol="0">
            <a:spAutoFit/>
          </a:bodyPr>
          <a:lstStyle/>
          <a:p>
            <a:endParaRPr lang="en-NZ" dirty="0"/>
          </a:p>
        </p:txBody>
      </p:sp>
      <p:pic>
        <p:nvPicPr>
          <p:cNvPr id="15" name="Picture 27">
            <a:extLst>
              <a:ext uri="{FF2B5EF4-FFF2-40B4-BE49-F238E27FC236}">
                <a16:creationId xmlns:a16="http://schemas.microsoft.com/office/drawing/2014/main" id="{38E7E817-F17B-4102-AF32-6FEE0BC55F31}"/>
              </a:ext>
            </a:extLst>
          </p:cNvPr>
          <p:cNvPicPr>
            <a:picLocks noChangeAspect="1"/>
          </p:cNvPicPr>
          <p:nvPr/>
        </p:nvPicPr>
        <p:blipFill>
          <a:blip r:embed="rId5">
            <a:extLst>
              <a:ext uri="{BEBA8EAE-BF5A-486C-A8C5-ECC9F3942E4B}">
                <a14:imgProps xmlns:a14="http://schemas.microsoft.com/office/drawing/2010/main">
                  <a14:imgLayer r:embed="rId6">
                    <a14:imgEffect>
                      <a14:sharpenSoften amount="25000"/>
                    </a14:imgEffect>
                  </a14:imgLayer>
                </a14:imgProps>
              </a:ext>
            </a:extLst>
          </a:blip>
          <a:stretch>
            <a:fillRect/>
          </a:stretch>
        </p:blipFill>
        <p:spPr>
          <a:xfrm>
            <a:off x="6604355" y="3168489"/>
            <a:ext cx="5252834" cy="2007693"/>
          </a:xfrm>
          <a:prstGeom prst="rect">
            <a:avLst/>
          </a:prstGeom>
          <a:noFill/>
          <a:ln cap="flat">
            <a:noFill/>
          </a:ln>
        </p:spPr>
      </p:pic>
      <p:sp>
        <p:nvSpPr>
          <p:cNvPr id="18" name="Rectangle 13">
            <a:extLst>
              <a:ext uri="{FF2B5EF4-FFF2-40B4-BE49-F238E27FC236}">
                <a16:creationId xmlns:a16="http://schemas.microsoft.com/office/drawing/2014/main" id="{A661DAB3-8699-472C-A572-DF2A6EE9BF79}"/>
              </a:ext>
            </a:extLst>
          </p:cNvPr>
          <p:cNvSpPr/>
          <p:nvPr/>
        </p:nvSpPr>
        <p:spPr>
          <a:xfrm>
            <a:off x="50372" y="-629"/>
            <a:ext cx="5864772" cy="369332"/>
          </a:xfrm>
          <a:prstGeom prst="rect">
            <a:avLst/>
          </a:prstGeom>
          <a:noFill/>
          <a:ln>
            <a:noFill/>
            <a:prstDash val="solid"/>
          </a:ln>
        </p:spPr>
        <p:txBody>
          <a:bodyPr vert="horz" wrap="square" lIns="91440" tIns="45720" rIns="91440" bIns="45720" anchor="t" anchorCtr="0" compatLnSpc="1">
            <a:spAutoFit/>
          </a:bodyPr>
          <a:lstStyle/>
          <a:p>
            <a:r>
              <a:rPr lang="en-US" altLang="zh-CN" b="1" kern="0" dirty="0">
                <a:ea typeface="Calibri" pitchFamily="34"/>
                <a:cs typeface="Times New Roman" pitchFamily="18"/>
              </a:rPr>
              <a:t>Pray for Nations </a:t>
            </a:r>
            <a:r>
              <a:rPr lang="en-NZ" sz="1200" b="1" i="1" u="none" strike="noStrike" kern="1200" cap="none" spc="0" baseline="0" dirty="0">
                <a:solidFill>
                  <a:srgbClr val="000000"/>
                </a:solidFill>
                <a:uFillTx/>
                <a:latin typeface="Calibri"/>
                <a:ea typeface="Calibri" pitchFamily="34"/>
                <a:cs typeface="Times New Roman" pitchFamily="18"/>
              </a:rPr>
              <a:t>“Declare His glory among the nations” Ps 96:3</a:t>
            </a:r>
            <a:endParaRPr lang="en-NZ" sz="1200" b="1" kern="0" dirty="0">
              <a:ea typeface="Calibri" pitchFamily="34"/>
              <a:cs typeface="Times New Roman" pitchFamily="18"/>
            </a:endParaRPr>
          </a:p>
        </p:txBody>
      </p:sp>
      <p:sp>
        <p:nvSpPr>
          <p:cNvPr id="27" name="TextBox 26">
            <a:extLst>
              <a:ext uri="{FF2B5EF4-FFF2-40B4-BE49-F238E27FC236}">
                <a16:creationId xmlns:a16="http://schemas.microsoft.com/office/drawing/2014/main" id="{1C162FC3-CBFB-41E9-839C-A75406CFE2F6}"/>
              </a:ext>
            </a:extLst>
          </p:cNvPr>
          <p:cNvSpPr txBox="1"/>
          <p:nvPr/>
        </p:nvSpPr>
        <p:spPr>
          <a:xfrm>
            <a:off x="3421433" y="368099"/>
            <a:ext cx="1939570" cy="276999"/>
          </a:xfrm>
          <a:prstGeom prst="rect">
            <a:avLst/>
          </a:prstGeom>
          <a:noFill/>
        </p:spPr>
        <p:txBody>
          <a:bodyPr wrap="none" rtlCol="0">
            <a:spAutoFit/>
          </a:bodyPr>
          <a:lstStyle/>
          <a:p>
            <a:r>
              <a:rPr lang="en-NZ" sz="1200" i="1" dirty="0"/>
              <a:t>Presented by </a:t>
            </a:r>
            <a:r>
              <a:rPr lang="en-NZ" sz="1200" b="1" i="1" dirty="0"/>
              <a:t>Joshua Project</a:t>
            </a:r>
          </a:p>
        </p:txBody>
      </p:sp>
      <p:sp>
        <p:nvSpPr>
          <p:cNvPr id="21" name="TextBox 29">
            <a:extLst>
              <a:ext uri="{FF2B5EF4-FFF2-40B4-BE49-F238E27FC236}">
                <a16:creationId xmlns:a16="http://schemas.microsoft.com/office/drawing/2014/main" id="{4BD818F6-9F5E-3408-67E5-3D111FA357A8}"/>
              </a:ext>
            </a:extLst>
          </p:cNvPr>
          <p:cNvSpPr txBox="1"/>
          <p:nvPr/>
        </p:nvSpPr>
        <p:spPr>
          <a:xfrm>
            <a:off x="128906" y="6669123"/>
            <a:ext cx="6063584" cy="1754326"/>
          </a:xfrm>
          <a:prstGeom prst="rect">
            <a:avLst/>
          </a:prstGeom>
          <a:solidFill>
            <a:srgbClr val="D9D9D9">
              <a:alpha val="50000"/>
            </a:srgbClr>
          </a:solidFill>
          <a:ln cap="flat">
            <a:noFill/>
          </a:ln>
        </p:spPr>
        <p:txBody>
          <a:bodyPr vert="horz" wrap="square" lIns="91440" tIns="45720" rIns="91440" bIns="45720" anchor="t" anchorCtr="0" compatLnSpc="1">
            <a:spAutoFit/>
          </a:bodyPr>
          <a:lstStyle/>
          <a:p>
            <a:pPr algn="just">
              <a:defRPr sz="1800" b="0" i="0" u="none" strike="noStrike" kern="0" cap="none" spc="0" baseline="0">
                <a:solidFill>
                  <a:srgbClr val="000000"/>
                </a:solidFill>
                <a:uFillTx/>
              </a:defRPr>
            </a:pPr>
            <a:r>
              <a:rPr lang="en-NZ" sz="1400" b="1" u="sng" dirty="0"/>
              <a:t>VERSE FOR THE WEEK</a:t>
            </a:r>
            <a:r>
              <a:rPr lang="en-US" altLang="zh-CN" sz="1400" b="1" u="sng" dirty="0"/>
              <a:t>—Philippians 4:6-8 </a:t>
            </a:r>
            <a:endParaRPr lang="en-NZ" sz="1400" b="1" u="sng" dirty="0"/>
          </a:p>
          <a:p>
            <a:pPr algn="just">
              <a:defRPr sz="1800" b="0" i="0" u="none" strike="noStrike" kern="0" cap="none" spc="0" baseline="0">
                <a:solidFill>
                  <a:srgbClr val="000000"/>
                </a:solidFill>
                <a:uFillTx/>
              </a:defRPr>
            </a:pPr>
            <a:endParaRPr lang="en-US" sz="500" b="1" i="0" strike="noStrike" kern="1200" cap="none" spc="0" baseline="0" dirty="0">
              <a:uFillTx/>
            </a:endParaRPr>
          </a:p>
          <a:p>
            <a:pPr algn="just">
              <a:defRPr sz="1800" b="0" i="0" u="none" strike="noStrike" kern="0" cap="none" spc="0" baseline="0">
                <a:solidFill>
                  <a:srgbClr val="000000"/>
                </a:solidFill>
                <a:uFillTx/>
              </a:defRPr>
            </a:pPr>
            <a:r>
              <a:rPr lang="en-US" sz="1200" b="1" i="0" strike="noStrike" kern="1200" cap="none" spc="0" baseline="0" dirty="0">
                <a:uFillTx/>
              </a:rPr>
              <a:t>Be anxious for nothing, but in everything by prayer and supplication, with thanksgiving, let your requests be made known to God;  and the peace of God, which surpasses all understanding, will guard your hearts and minds through Christ Jesus.</a:t>
            </a:r>
          </a:p>
          <a:p>
            <a:pPr algn="just">
              <a:defRPr sz="1800" b="0" i="0" u="none" strike="noStrike" kern="0" cap="none" spc="0" baseline="0">
                <a:solidFill>
                  <a:srgbClr val="000000"/>
                </a:solidFill>
                <a:uFillTx/>
              </a:defRPr>
            </a:pPr>
            <a:endParaRPr lang="en-US" sz="1200" b="1" i="0" strike="noStrike" kern="1200" cap="none" spc="0" baseline="0" dirty="0">
              <a:uFillTx/>
            </a:endParaRPr>
          </a:p>
          <a:p>
            <a:pPr algn="just">
              <a:defRPr sz="1800" b="0" i="0" u="none" strike="noStrike" kern="0" cap="none" spc="0" baseline="0">
                <a:solidFill>
                  <a:srgbClr val="000000"/>
                </a:solidFill>
                <a:uFillTx/>
              </a:defRPr>
            </a:pPr>
            <a:r>
              <a:rPr lang="en-US" sz="1200" b="1" i="0" strike="noStrike" kern="1200" cap="none" spc="0" baseline="0" dirty="0">
                <a:uFillTx/>
              </a:rPr>
              <a:t>Finally, brethren, whatever things are true, whatever things are noble, whatever things are just, whatever things are pure, whatever things are lovely, whatever things are of good report, if there is any virtue and if there is anything praiseworthy—meditate on these things</a:t>
            </a:r>
          </a:p>
          <a:p>
            <a:pPr algn="just">
              <a:defRPr sz="1800" b="0" i="0" u="none" strike="noStrike" kern="0" cap="none" spc="0" baseline="0">
                <a:solidFill>
                  <a:srgbClr val="000000"/>
                </a:solidFill>
                <a:uFillTx/>
              </a:defRPr>
            </a:pPr>
            <a:endParaRPr lang="en-US" sz="500" i="0" strike="noStrike" kern="1200" cap="none" spc="0" baseline="0" dirty="0">
              <a:uFillTx/>
            </a:endParaRPr>
          </a:p>
        </p:txBody>
      </p:sp>
      <p:graphicFrame>
        <p:nvGraphicFramePr>
          <p:cNvPr id="8" name="Table 7">
            <a:extLst>
              <a:ext uri="{FF2B5EF4-FFF2-40B4-BE49-F238E27FC236}">
                <a16:creationId xmlns:a16="http://schemas.microsoft.com/office/drawing/2014/main" id="{F29F8119-11A9-8562-994E-2DE097339E6F}"/>
              </a:ext>
            </a:extLst>
          </p:cNvPr>
          <p:cNvGraphicFramePr>
            <a:graphicFrameLocks noGrp="1"/>
          </p:cNvGraphicFramePr>
          <p:nvPr>
            <p:extLst>
              <p:ext uri="{D42A27DB-BD31-4B8C-83A1-F6EECF244321}">
                <p14:modId xmlns:p14="http://schemas.microsoft.com/office/powerpoint/2010/main" val="488976344"/>
              </p:ext>
            </p:extLst>
          </p:nvPr>
        </p:nvGraphicFramePr>
        <p:xfrm>
          <a:off x="3949700" y="3714551"/>
          <a:ext cx="2170906" cy="2923262"/>
        </p:xfrm>
        <a:graphic>
          <a:graphicData uri="http://schemas.openxmlformats.org/drawingml/2006/table">
            <a:tbl>
              <a:tblPr/>
              <a:tblGrid>
                <a:gridCol w="1160699">
                  <a:extLst>
                    <a:ext uri="{9D8B030D-6E8A-4147-A177-3AD203B41FA5}">
                      <a16:colId xmlns:a16="http://schemas.microsoft.com/office/drawing/2014/main" val="2098118127"/>
                    </a:ext>
                  </a:extLst>
                </a:gridCol>
                <a:gridCol w="1010207">
                  <a:extLst>
                    <a:ext uri="{9D8B030D-6E8A-4147-A177-3AD203B41FA5}">
                      <a16:colId xmlns:a16="http://schemas.microsoft.com/office/drawing/2014/main" val="588163276"/>
                    </a:ext>
                  </a:extLst>
                </a:gridCol>
              </a:tblGrid>
              <a:tr h="232610">
                <a:tc>
                  <a:txBody>
                    <a:bodyPr/>
                    <a:lstStyle/>
                    <a:p>
                      <a:r>
                        <a:rPr lang="en-NZ" sz="1200" b="0" i="0" dirty="0">
                          <a:effectLst/>
                        </a:rPr>
                        <a:t>10/40</a:t>
                      </a:r>
                      <a:r>
                        <a:rPr lang="zh-CN" altLang="en-US" sz="1200" b="0" i="0" dirty="0">
                          <a:effectLst/>
                        </a:rPr>
                        <a:t> </a:t>
                      </a:r>
                      <a:r>
                        <a:rPr lang="en-NZ" altLang="zh-CN" sz="1200" b="0" i="0" dirty="0">
                          <a:effectLst/>
                        </a:rPr>
                        <a:t>Window</a:t>
                      </a:r>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NZ" sz="1200" b="0" i="0" dirty="0">
                          <a:effectLst/>
                        </a:rPr>
                        <a:t>Yes</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07675203"/>
                  </a:ext>
                </a:extLst>
              </a:tr>
              <a:tr h="287495">
                <a:tc>
                  <a:txBody>
                    <a:bodyPr/>
                    <a:lstStyle/>
                    <a:p>
                      <a:r>
                        <a:rPr lang="en-NZ" sz="1200" b="0" i="0" dirty="0">
                          <a:effectLst/>
                        </a:rPr>
                        <a:t>Population: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NZ" sz="1200" b="0" i="0" dirty="0">
                          <a:effectLst/>
                        </a:rPr>
                        <a:t>1,459,000</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08338862"/>
                  </a:ext>
                </a:extLst>
              </a:tr>
              <a:tr h="287495">
                <a:tc>
                  <a:txBody>
                    <a:bodyPr/>
                    <a:lstStyle/>
                    <a:p>
                      <a:r>
                        <a:rPr lang="en-NZ" sz="1200" b="0" i="0" dirty="0">
                          <a:effectLst/>
                        </a:rPr>
                        <a:t>World Population: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NZ" sz="1200" b="0" i="0" dirty="0">
                          <a:effectLst/>
                        </a:rPr>
                        <a:t>1,575,000</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69734617"/>
                  </a:ext>
                </a:extLst>
              </a:tr>
              <a:tr h="228744">
                <a:tc>
                  <a:txBody>
                    <a:bodyPr/>
                    <a:lstStyle/>
                    <a:p>
                      <a:r>
                        <a:rPr lang="en-NZ" sz="1200" b="0" i="0" dirty="0">
                          <a:effectLst/>
                        </a:rPr>
                        <a:t>Main Language:</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b="0" i="0" dirty="0"/>
                        <a:t>Nepali</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35363965"/>
                  </a:ext>
                </a:extLst>
              </a:tr>
              <a:tr h="287495">
                <a:tc>
                  <a:txBody>
                    <a:bodyPr/>
                    <a:lstStyle/>
                    <a:p>
                      <a:r>
                        <a:rPr lang="en-NZ" sz="1200" b="0" i="0" dirty="0">
                          <a:effectLst/>
                        </a:rPr>
                        <a:t>Main Religion: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NZ" sz="1200" b="0" i="0" dirty="0">
                          <a:effectLst/>
                        </a:rPr>
                        <a:t>Hinduism</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01775613"/>
                  </a:ext>
                </a:extLst>
              </a:tr>
              <a:tr h="287495">
                <a:tc>
                  <a:txBody>
                    <a:bodyPr/>
                    <a:lstStyle/>
                    <a:p>
                      <a:r>
                        <a:rPr lang="en-NZ" sz="1200" b="0" i="0" dirty="0">
                          <a:effectLst/>
                        </a:rPr>
                        <a:t>Bible:</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NZ" sz="1200" b="0" i="0" dirty="0">
                          <a:effectLst/>
                        </a:rPr>
                        <a:t>Complete</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12922061"/>
                  </a:ext>
                </a:extLst>
              </a:tr>
              <a:tr h="287495">
                <a:tc>
                  <a:txBody>
                    <a:bodyPr/>
                    <a:lstStyle/>
                    <a:p>
                      <a:r>
                        <a:rPr lang="en-NZ" sz="1200" b="0" i="0" dirty="0">
                          <a:effectLst/>
                        </a:rPr>
                        <a:t>Online Audio NT:</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b="0" i="0" dirty="0">
                          <a:effectLst/>
                        </a:rPr>
                        <a:t>No</a:t>
                      </a:r>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93598955"/>
                  </a:ext>
                </a:extLst>
              </a:tr>
              <a:tr h="228744">
                <a:tc>
                  <a:txBody>
                    <a:bodyPr/>
                    <a:lstStyle/>
                    <a:p>
                      <a:r>
                        <a:rPr lang="en-NZ" sz="1200" b="0" i="0">
                          <a:effectLst/>
                        </a:rPr>
                        <a:t>Jesus Film:</a:t>
                      </a:r>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b="0" i="0" dirty="0">
                          <a:effectLst/>
                        </a:rPr>
                        <a:t>Yes</a:t>
                      </a:r>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26556143"/>
                  </a:ext>
                </a:extLst>
              </a:tr>
              <a:tr h="287495">
                <a:tc>
                  <a:txBody>
                    <a:bodyPr/>
                    <a:lstStyle/>
                    <a:p>
                      <a:r>
                        <a:rPr lang="en-NZ" sz="1200" b="0" i="0">
                          <a:effectLst/>
                        </a:rPr>
                        <a:t>Audio Recordings:</a:t>
                      </a:r>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b="0" i="0" dirty="0">
                          <a:effectLst/>
                        </a:rPr>
                        <a:t>Yes</a:t>
                      </a:r>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6673738"/>
                  </a:ext>
                </a:extLst>
              </a:tr>
              <a:tr h="287495">
                <a:tc>
                  <a:txBody>
                    <a:bodyPr/>
                    <a:lstStyle/>
                    <a:p>
                      <a:endParaRPr lang="en-NZ" sz="1150" b="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NZ" sz="1150" b="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99239604"/>
                  </a:ext>
                </a:extLst>
              </a:tr>
              <a:tr h="220699">
                <a:tc>
                  <a:txBody>
                    <a:bodyPr/>
                    <a:lstStyle/>
                    <a:p>
                      <a:pPr marL="0" algn="l" defTabSz="914400" rtl="0" eaLnBrk="1" latinLnBrk="0" hangingPunct="1"/>
                      <a:endParaRPr lang="en-NZ" sz="1150" b="0" i="1" kern="1200" dirty="0">
                        <a:solidFill>
                          <a:schemeClr val="tx1"/>
                        </a:solidFill>
                        <a:effectLst/>
                        <a:latin typeface="+mn-lt"/>
                        <a:ea typeface="+mn-ea"/>
                        <a:cs typeface="+mn-cs"/>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latinLnBrk="0" hangingPunct="1"/>
                      <a:endParaRPr lang="en-NZ" sz="1150" b="0" i="1" kern="1200" dirty="0">
                        <a:solidFill>
                          <a:schemeClr val="tx1"/>
                        </a:solidFill>
                        <a:effectLst/>
                        <a:latin typeface="+mn-lt"/>
                        <a:ea typeface="+mn-ea"/>
                        <a:cs typeface="+mn-cs"/>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93825591"/>
                  </a:ext>
                </a:extLst>
              </a:tr>
            </a:tbl>
          </a:graphicData>
        </a:graphic>
      </p:graphicFrame>
      <p:sp>
        <p:nvSpPr>
          <p:cNvPr id="14" name="TextBox 13">
            <a:extLst>
              <a:ext uri="{FF2B5EF4-FFF2-40B4-BE49-F238E27FC236}">
                <a16:creationId xmlns:a16="http://schemas.microsoft.com/office/drawing/2014/main" id="{6586AABD-6514-4172-BFEB-05FAE075C4D8}"/>
              </a:ext>
            </a:extLst>
          </p:cNvPr>
          <p:cNvSpPr txBox="1"/>
          <p:nvPr/>
        </p:nvSpPr>
        <p:spPr>
          <a:xfrm>
            <a:off x="70111" y="453202"/>
            <a:ext cx="2934668" cy="3108543"/>
          </a:xfrm>
          <a:prstGeom prst="rect">
            <a:avLst/>
          </a:prstGeom>
          <a:noFill/>
        </p:spPr>
        <p:txBody>
          <a:bodyPr wrap="square">
            <a:spAutoFit/>
          </a:bodyPr>
          <a:lstStyle/>
          <a:p>
            <a:pPr algn="l"/>
            <a:r>
              <a:rPr lang="en-US" altLang="zh-CN" sz="1400" b="1" dirty="0">
                <a:effectLst/>
              </a:rPr>
              <a:t>Kami in Nepal</a:t>
            </a:r>
          </a:p>
          <a:p>
            <a:pPr algn="l"/>
            <a:endParaRPr lang="en-US" altLang="zh-CN" sz="800" b="1" dirty="0">
              <a:effectLst/>
            </a:endParaRPr>
          </a:p>
          <a:p>
            <a:pPr algn="l"/>
            <a:r>
              <a:rPr lang="en-US" altLang="zh-CN" sz="1200" dirty="0">
                <a:effectLst/>
              </a:rPr>
              <a:t>The Kami live in India’s West Bengal state and in Nepal. They are a rural people known for metal working and are divided into two groups: a group of blacksmiths and a group of gold, silver and copper smiths. They supplement smithing with agricultural work. About a third are literate in Nepali, and many are bilingual, also speaking Bengali. Others serve as healers who favor traditional medicines over modern medicine. As a rule, Kami people are Hindus. They worship different Hindu deities, and they go on pilgrimage to Hindu sacred sites in Darjeeling, a region of West Bengal.</a:t>
            </a:r>
          </a:p>
        </p:txBody>
      </p:sp>
      <p:pic>
        <p:nvPicPr>
          <p:cNvPr id="1026" name="Picture 2" descr="Map of Kami in Nepal">
            <a:extLst>
              <a:ext uri="{FF2B5EF4-FFF2-40B4-BE49-F238E27FC236}">
                <a16:creationId xmlns:a16="http://schemas.microsoft.com/office/drawing/2014/main" id="{9E815B0A-8B36-2E64-D606-BCD15345871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32625" y="826264"/>
            <a:ext cx="3259865" cy="26118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0572DB9D-C94B-8174-AC62-0B0BD88FACE8}"/>
              </a:ext>
            </a:extLst>
          </p:cNvPr>
          <p:cNvSpPr txBox="1"/>
          <p:nvPr/>
        </p:nvSpPr>
        <p:spPr>
          <a:xfrm>
            <a:off x="81128" y="3476081"/>
            <a:ext cx="3728189" cy="3046988"/>
          </a:xfrm>
          <a:prstGeom prst="rect">
            <a:avLst/>
          </a:prstGeom>
          <a:noFill/>
        </p:spPr>
        <p:txBody>
          <a:bodyPr wrap="square">
            <a:spAutoFit/>
          </a:bodyPr>
          <a:lstStyle/>
          <a:p>
            <a:pPr algn="l"/>
            <a:r>
              <a:rPr lang="en-US" altLang="zh-CN" sz="1200" b="1" u="sng" dirty="0">
                <a:effectLst/>
              </a:rPr>
              <a:t>Ministry Obstacles: </a:t>
            </a:r>
            <a:r>
              <a:rPr lang="en-US" altLang="zh-CN" sz="1200" dirty="0">
                <a:effectLst/>
              </a:rPr>
              <a:t>The Kami people have a low literacy rate. Christ’s ambassadors must produce songs, stories and recordings from Scripture. This will take much effort, but it can be the key to seeing the Kami people embrace the Savior.</a:t>
            </a:r>
          </a:p>
          <a:p>
            <a:pPr algn="l"/>
            <a:endParaRPr lang="en-US" altLang="zh-CN" sz="1200" dirty="0">
              <a:effectLst/>
            </a:endParaRPr>
          </a:p>
          <a:p>
            <a:pPr algn="l"/>
            <a:r>
              <a:rPr lang="en-US" altLang="zh-CN" sz="1200" b="1" u="sng" dirty="0">
                <a:effectLst/>
              </a:rPr>
              <a:t>Outreach Ideas: </a:t>
            </a:r>
            <a:r>
              <a:rPr lang="en-US" altLang="zh-CN" sz="1200" dirty="0">
                <a:effectLst/>
              </a:rPr>
              <a:t>The Lord is building his church among the peoples of Nepal. Nepali and Kami believers can be led to carry the message to the Kami people.</a:t>
            </a:r>
          </a:p>
          <a:p>
            <a:pPr algn="l"/>
            <a:endParaRPr lang="en-US" altLang="zh-CN" sz="1200" dirty="0">
              <a:effectLst/>
            </a:endParaRPr>
          </a:p>
          <a:p>
            <a:pPr algn="l"/>
            <a:r>
              <a:rPr lang="en-US" altLang="zh-CN" sz="1200" b="1" u="sng" dirty="0">
                <a:effectLst/>
              </a:rPr>
              <a:t>Prayer Focus: </a:t>
            </a:r>
            <a:r>
              <a:rPr lang="en-US" altLang="zh-CN" sz="1200" dirty="0">
                <a:effectLst/>
              </a:rPr>
              <a:t>Pray for churches to adopt the Kami for prayer and outreach. Pray for the Christian Kami to be loving and forthright in sharing their faith. Pray for increased literacy and for the JESUS Film to be shown in their communities. Pray that they would forsake idolatry and for the Lord to show his power over the spirit world.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3">
            <a:extLst>
              <a:ext uri="{FF2B5EF4-FFF2-40B4-BE49-F238E27FC236}">
                <a16:creationId xmlns:a16="http://schemas.microsoft.com/office/drawing/2014/main" id="{94D5899B-573E-4FB1-9E06-88360F04C8CE}"/>
              </a:ext>
            </a:extLst>
          </p:cNvPr>
          <p:cNvSpPr txBox="1"/>
          <p:nvPr/>
        </p:nvSpPr>
        <p:spPr>
          <a:xfrm>
            <a:off x="95308" y="5942878"/>
            <a:ext cx="5770094" cy="2346672"/>
          </a:xfrm>
          <a:prstGeom prst="rect">
            <a:avLst/>
          </a:prstGeom>
          <a:noFill/>
          <a:ln cap="flat">
            <a:solidFill>
              <a:schemeClr val="accent1"/>
            </a:solidFill>
          </a:ln>
        </p:spPr>
        <p:txBody>
          <a:bodyPr vert="horz" wrap="square" lIns="91440" tIns="45720" rIns="91440" bIns="45720" anchor="t" anchorCtr="0"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400" b="1" i="0" u="none" strike="noStrike" kern="1200" cap="none" spc="0" baseline="0" dirty="0">
                <a:solidFill>
                  <a:srgbClr val="000000"/>
                </a:solidFill>
                <a:uFillTx/>
                <a:latin typeface="Calibri" panose="020F0502020204030204"/>
              </a:rPr>
              <a:t>Want to </a:t>
            </a:r>
            <a:r>
              <a:rPr lang="en-NZ" sz="1400" b="1" dirty="0">
                <a:solidFill>
                  <a:srgbClr val="000000"/>
                </a:solidFill>
                <a:latin typeface="Calibri" panose="020F0502020204030204"/>
              </a:rPr>
              <a:t>give to God’s work through MBCC?</a:t>
            </a:r>
            <a:r>
              <a:rPr lang="en-NZ" sz="1200" dirty="0">
                <a:solidFill>
                  <a:srgbClr val="000000"/>
                </a:solidFill>
                <a:latin typeface="Calibri" panose="020F0502020204030204"/>
              </a:rPr>
              <a:t>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100" dirty="0">
                <a:solidFill>
                  <a:srgbClr val="000000"/>
                </a:solidFill>
                <a:latin typeface="Calibri" panose="020F0502020204030204"/>
              </a:rPr>
              <a:t>Contact the church office, or fill in this form and hand it in at the front desk</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zh-CN" altLang="en-US" sz="1000" dirty="0">
                <a:solidFill>
                  <a:srgbClr val="000000"/>
                </a:solidFill>
                <a:latin typeface="Calibri" panose="020F0502020204030204"/>
              </a:rPr>
              <a:t>（</a:t>
            </a:r>
            <a:r>
              <a:rPr lang="en-US" altLang="zh-CN" sz="1000" dirty="0">
                <a:solidFill>
                  <a:srgbClr val="000000"/>
                </a:solidFill>
                <a:latin typeface="Calibri" panose="020F0502020204030204"/>
              </a:rPr>
              <a:t>please keep this as your own record as well!!)</a:t>
            </a:r>
          </a:p>
          <a:p>
            <a:pPr marL="171450" marR="0" lvl="0" indent="-171450" algn="ctr" defTabSz="457200" rtl="0" fontAlgn="auto" hangingPunct="1">
              <a:lnSpc>
                <a:spcPct val="100000"/>
              </a:lnSpc>
              <a:spcBef>
                <a:spcPts val="0"/>
              </a:spcBef>
              <a:spcAft>
                <a:spcPts val="0"/>
              </a:spcAft>
              <a:buFont typeface="Arial" panose="020B0604020202020204" pitchFamily="34" charset="0"/>
              <a:buChar char="•"/>
              <a:defRPr sz="1800" b="0" i="0" u="none" strike="noStrike" kern="0" cap="none" spc="0" baseline="0">
                <a:solidFill>
                  <a:srgbClr val="000000"/>
                </a:solidFill>
                <a:uFillTx/>
              </a:defRPr>
            </a:pPr>
            <a:r>
              <a:rPr lang="en-NZ" sz="1200" b="0" i="0" u="none" strike="noStrike" kern="1200" cap="none" spc="0" baseline="0" dirty="0">
                <a:solidFill>
                  <a:srgbClr val="000000"/>
                </a:solidFill>
                <a:uFillTx/>
                <a:latin typeface="Calibri" panose="020F0502020204030204"/>
              </a:rPr>
              <a:t>Please I need an offering number (</a:t>
            </a:r>
            <a:r>
              <a:rPr lang="en-NZ" sz="1000" b="0" i="1" u="none" strike="noStrike" kern="1200" cap="none" spc="0" baseline="0" dirty="0">
                <a:solidFill>
                  <a:srgbClr val="000000"/>
                </a:solidFill>
                <a:uFillTx/>
                <a:latin typeface="Calibri" panose="020F0502020204030204"/>
              </a:rPr>
              <a:t>it is not necessary, but once you have had one, please use it as   a reference consistently </a:t>
            </a:r>
            <a:r>
              <a:rPr lang="en-NZ" sz="1200" b="0" i="0" u="none" strike="noStrike" kern="1200" cap="none" spc="0" baseline="0" dirty="0">
                <a:solidFill>
                  <a:srgbClr val="000000"/>
                </a:solidFill>
                <a:uFillTx/>
                <a:latin typeface="Calibri" panose="020F0502020204030204"/>
              </a:rPr>
              <a:t>)          yes                no</a:t>
            </a:r>
          </a:p>
          <a:p>
            <a:pPr marL="171450" marR="0" lvl="0" indent="-171450" defTabSz="457200" rtl="0" fontAlgn="auto" hangingPunct="1">
              <a:lnSpc>
                <a:spcPct val="100000"/>
              </a:lnSpc>
              <a:spcBef>
                <a:spcPts val="600"/>
              </a:spcBef>
              <a:spcAft>
                <a:spcPts val="0"/>
              </a:spcAft>
              <a:buFont typeface="Arial" panose="020B0604020202020204" pitchFamily="34" charset="0"/>
              <a:buChar char="•"/>
              <a:defRPr sz="1800" b="0" i="0" u="none" strike="noStrike" kern="0" cap="none" spc="0" baseline="0">
                <a:solidFill>
                  <a:srgbClr val="000000"/>
                </a:solidFill>
                <a:uFillTx/>
              </a:defRPr>
            </a:pPr>
            <a:r>
              <a:rPr lang="en-NZ" sz="1200" dirty="0">
                <a:solidFill>
                  <a:srgbClr val="000000"/>
                </a:solidFill>
                <a:latin typeface="Calibri" panose="020F0502020204030204"/>
              </a:rPr>
              <a:t>I need the donation receipt (</a:t>
            </a:r>
            <a:r>
              <a:rPr lang="en-NZ" sz="1000" i="1" dirty="0">
                <a:solidFill>
                  <a:srgbClr val="000000"/>
                </a:solidFill>
                <a:latin typeface="Calibri" panose="020F0502020204030204"/>
              </a:rPr>
              <a:t>for IRD tax rebate by the end of each financial year</a:t>
            </a:r>
            <a:r>
              <a:rPr lang="en-NZ" sz="1200" dirty="0">
                <a:solidFill>
                  <a:srgbClr val="000000"/>
                </a:solidFill>
                <a:latin typeface="Calibri" panose="020F0502020204030204"/>
              </a:rPr>
              <a:t>)</a:t>
            </a:r>
            <a:br>
              <a:rPr lang="en-NZ" sz="1200" dirty="0">
                <a:solidFill>
                  <a:srgbClr val="000000"/>
                </a:solidFill>
                <a:latin typeface="Calibri" panose="020F0502020204030204"/>
              </a:rPr>
            </a:br>
            <a:r>
              <a:rPr lang="en-NZ" sz="1200" dirty="0">
                <a:solidFill>
                  <a:srgbClr val="000000"/>
                </a:solidFill>
                <a:latin typeface="Calibri" panose="020F0502020204030204"/>
              </a:rPr>
              <a:t>please show my name as (print):</a:t>
            </a:r>
          </a:p>
          <a:p>
            <a:pPr marL="0" marR="0" lvl="0" indent="0" algn="just" defTabSz="457200" rtl="0" fontAlgn="auto" hangingPunct="1">
              <a:lnSpc>
                <a:spcPct val="100000"/>
              </a:lnSpc>
              <a:spcBef>
                <a:spcPts val="1200"/>
              </a:spcBef>
              <a:spcAft>
                <a:spcPts val="0"/>
              </a:spcAft>
              <a:buNone/>
              <a:defRPr sz="1800" b="0" i="0" u="none" strike="noStrike" kern="0" cap="none" spc="0" baseline="0">
                <a:solidFill>
                  <a:srgbClr val="000000"/>
                </a:solidFill>
                <a:uFillTx/>
              </a:defRPr>
            </a:pPr>
            <a:r>
              <a:rPr lang="en-NZ" sz="1200" dirty="0">
                <a:solidFill>
                  <a:srgbClr val="000000"/>
                </a:solidFill>
                <a:latin typeface="Calibri" panose="020F0502020204030204"/>
              </a:rPr>
              <a:t>     a</a:t>
            </a:r>
            <a:r>
              <a:rPr lang="en-NZ" sz="1200" b="0" i="0" u="none" strike="noStrike" kern="1200" cap="none" spc="0" baseline="0" dirty="0">
                <a:solidFill>
                  <a:srgbClr val="000000"/>
                </a:solidFill>
                <a:uFillTx/>
                <a:latin typeface="Calibri" panose="020F0502020204030204"/>
              </a:rPr>
              <a:t>nd send through my email (print) :</a:t>
            </a:r>
          </a:p>
          <a:p>
            <a:pPr algn="just" defTabSz="457200">
              <a:spcBef>
                <a:spcPts val="600"/>
              </a:spcBef>
              <a:defRPr sz="1800" b="0" i="0" u="none" strike="noStrike" kern="0" cap="none" spc="0" baseline="0">
                <a:solidFill>
                  <a:srgbClr val="000000"/>
                </a:solidFill>
                <a:uFillTx/>
              </a:defRPr>
            </a:pPr>
            <a:endParaRPr lang="en-NZ" sz="1200" b="1" i="0" u="none" strike="noStrike" kern="1200" cap="none" spc="0" baseline="0" dirty="0">
              <a:solidFill>
                <a:srgbClr val="000000"/>
              </a:solidFill>
              <a:uFillTx/>
              <a:latin typeface="Calibri" panose="020F0502020204030204"/>
            </a:endParaRPr>
          </a:p>
          <a:p>
            <a:pPr algn="just" defTabSz="457200">
              <a:spcBef>
                <a:spcPts val="600"/>
              </a:spcBef>
              <a:defRPr sz="1800" b="0" i="0" u="none" strike="noStrike" kern="0" cap="none" spc="0" baseline="0">
                <a:solidFill>
                  <a:srgbClr val="000000"/>
                </a:solidFill>
                <a:uFillTx/>
              </a:defRPr>
            </a:pPr>
            <a:r>
              <a:rPr lang="en-NZ" sz="1200" b="1" i="0" u="none" strike="noStrike" kern="1200" cap="none" spc="0" baseline="0" dirty="0">
                <a:solidFill>
                  <a:srgbClr val="000000"/>
                </a:solidFill>
                <a:uFillTx/>
                <a:latin typeface="Calibri" panose="020F0502020204030204"/>
              </a:rPr>
              <a:t>General/Tithe donation  12-3050-0301948-00; Food Bank -03; Outreach -04</a:t>
            </a:r>
          </a:p>
        </p:txBody>
      </p:sp>
      <p:sp>
        <p:nvSpPr>
          <p:cNvPr id="4" name="Rounded Rectangle 29"/>
          <p:cNvSpPr/>
          <p:nvPr/>
        </p:nvSpPr>
        <p:spPr>
          <a:xfrm>
            <a:off x="120977" y="1398076"/>
            <a:ext cx="5718757" cy="933347"/>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D0CECE"/>
          </a:solidFill>
          <a:ln w="12701" cap="flat">
            <a:solidFill>
              <a:srgbClr val="41719C"/>
            </a:solidFill>
            <a:prstDash val="solid"/>
            <a:miter/>
          </a:ln>
        </p:spPr>
        <p:txBody>
          <a:bodyPr vert="horz" wrap="square" lIns="100794" tIns="50392" rIns="100794" bIns="50392" anchor="ctr" anchorCtr="1" compatLnSpc="1">
            <a:no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altLang="zh-CN" sz="1200" b="0" i="0" u="none" strike="noStrike" kern="1200" cap="none" spc="0" baseline="0" dirty="0">
                <a:uFillTx/>
                <a:latin typeface="Calibri" panose="020F0502020204030204"/>
              </a:rPr>
              <a:t>If you would like to hear a Chinese translation, please ask for a he</a:t>
            </a:r>
            <a:r>
              <a:rPr lang="en-NZ" altLang="zh-CN" sz="1200" dirty="0">
                <a:latin typeface="Calibri" panose="020F0502020204030204"/>
              </a:rPr>
              <a:t>a</a:t>
            </a:r>
            <a:r>
              <a:rPr lang="en-US" altLang="zh-CN" sz="1200" b="0" i="0" u="none" strike="noStrike" kern="1200" cap="none" spc="0" baseline="0" dirty="0" err="1">
                <a:uFillTx/>
                <a:latin typeface="Calibri" panose="020F0502020204030204"/>
              </a:rPr>
              <a:t>dset</a:t>
            </a:r>
            <a:r>
              <a:rPr lang="en-US" altLang="zh-CN" sz="1200" b="0" i="0" u="none" strike="noStrike" kern="1200" cap="none" spc="0" baseline="0" dirty="0">
                <a:uFillTx/>
                <a:latin typeface="Calibri" panose="020F0502020204030204"/>
              </a:rPr>
              <a:t>. Please put the low battery headset at the yellow tray and the </a:t>
            </a:r>
            <a:r>
              <a:rPr lang="en-US" altLang="zh-CN" sz="1200" dirty="0">
                <a:latin typeface="Calibri" panose="020F0502020204030204"/>
              </a:rPr>
              <a:t>charged</a:t>
            </a:r>
            <a:r>
              <a:rPr lang="en-US" altLang="zh-CN" sz="1200" b="0" i="0" u="none" strike="noStrike" kern="1200" cap="none" spc="0" baseline="0" dirty="0">
                <a:uFillTx/>
                <a:latin typeface="Calibri" panose="020F0502020204030204"/>
              </a:rPr>
              <a:t> ones back to the original slot.</a:t>
            </a:r>
            <a:endParaRPr lang="en-US" altLang="zh-CN" sz="1200" dirty="0">
              <a:latin typeface="Calibri" panose="020F0502020204030204"/>
            </a:endParaRP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zh-CN" altLang="en-US" sz="1200" b="0" i="0" u="none" strike="noStrike" kern="1200" cap="none" spc="0" baseline="0" dirty="0">
                <a:uFillTx/>
                <a:latin typeface="Calibri" panose="020F0502020204030204"/>
              </a:rPr>
              <a:t>如果您需要听中文翻译可以向服事人员要一个耳机</a:t>
            </a:r>
            <a:r>
              <a:rPr lang="zh-CN" altLang="en-US" sz="1200" dirty="0">
                <a:latin typeface="Calibri" panose="020F0502020204030204"/>
              </a:rPr>
              <a:t>。请将需要充电的耳机放在黄色的盒子里，正常的耳机请放回原来的盒子。</a:t>
            </a:r>
            <a:r>
              <a:rPr lang="en-US" altLang="zh-CN" sz="1200" b="0" i="0" u="none" strike="noStrike" kern="1200" cap="none" spc="0" baseline="0" dirty="0">
                <a:uFillTx/>
                <a:latin typeface="Calibri" panose="020F0502020204030204"/>
              </a:rPr>
              <a:t> </a:t>
            </a:r>
            <a:endParaRPr lang="en-NZ" sz="1200" b="0" i="0" u="none" strike="noStrike" kern="1200" cap="none" spc="0" baseline="0" dirty="0">
              <a:uFillTx/>
              <a:latin typeface="Calibri" panose="020F0502020204030204"/>
            </a:endParaRPr>
          </a:p>
        </p:txBody>
      </p:sp>
      <p:sp>
        <p:nvSpPr>
          <p:cNvPr id="6" name="Text Placeholder 4"/>
          <p:cNvSpPr txBox="1">
            <a:spLocks noGrp="1"/>
          </p:cNvSpPr>
          <p:nvPr>
            <p:ph type="body" idx="3"/>
          </p:nvPr>
        </p:nvSpPr>
        <p:spPr>
          <a:xfrm>
            <a:off x="180694" y="130608"/>
            <a:ext cx="5750200" cy="1223400"/>
          </a:xfrm>
        </p:spPr>
        <p:txBody>
          <a:bodyPr/>
          <a:lstStyle/>
          <a:p>
            <a:pPr lvl="0" algn="just">
              <a:spcBef>
                <a:spcPts val="0"/>
              </a:spcBef>
            </a:pPr>
            <a:r>
              <a:rPr lang="en-US" sz="1400" u="sng" dirty="0"/>
              <a:t>WELCOME TO MAIRANGI BAY COMMUNITY CHURCH (MBCC)</a:t>
            </a:r>
          </a:p>
          <a:p>
            <a:pPr lvl="0" algn="just">
              <a:lnSpc>
                <a:spcPct val="100000"/>
              </a:lnSpc>
              <a:spcBef>
                <a:spcPts val="0"/>
              </a:spcBef>
            </a:pPr>
            <a:r>
              <a:rPr lang="en-US" sz="1200" b="0" dirty="0"/>
              <a:t>If this is your first time worshipping with us, please go to the Welcome Corner after the service. We will gladly answer your questions about our church. MBCC is an intentionally multi-cultural church and welcomes and celebrates all languages &amp; cultures.</a:t>
            </a:r>
          </a:p>
          <a:p>
            <a:pPr lvl="0" algn="ctr">
              <a:spcBef>
                <a:spcPts val="1200"/>
              </a:spcBef>
            </a:pPr>
            <a:r>
              <a:rPr lang="en-US" sz="1200" b="0" dirty="0"/>
              <a:t> </a:t>
            </a:r>
            <a:r>
              <a:rPr lang="ja-JP" altLang="en-US" sz="1200" b="0" dirty="0">
                <a:latin typeface="DengXian" panose="02010600030101010101" pitchFamily="2" charset="-122"/>
                <a:ea typeface="Yu Gothic" panose="020B0400000000000000" charset="-128"/>
              </a:rPr>
              <a:t>欢迎中国朋友参加</a:t>
            </a:r>
            <a:r>
              <a:rPr lang="en-US" sz="1200" b="0" dirty="0">
                <a:latin typeface="DengXian" panose="02010600030101010101" pitchFamily="2" charset="-122"/>
              </a:rPr>
              <a:t>. </a:t>
            </a:r>
            <a:r>
              <a:rPr lang="ja-JP" altLang="en-US" sz="1200" b="0" dirty="0">
                <a:latin typeface="DengXian" panose="02010600030101010101" pitchFamily="2" charset="-122"/>
                <a:ea typeface="Yu Gothic" panose="020B0400000000000000" charset="-128"/>
              </a:rPr>
              <a:t>どの国の方も大歓迎します。</a:t>
            </a:r>
            <a:endParaRPr lang="en-NZ" sz="1200" b="0" dirty="0"/>
          </a:p>
        </p:txBody>
      </p:sp>
      <p:sp>
        <p:nvSpPr>
          <p:cNvPr id="20" name="Rectangle: Rounded Corners 19"/>
          <p:cNvSpPr/>
          <p:nvPr/>
        </p:nvSpPr>
        <p:spPr>
          <a:xfrm>
            <a:off x="6303043" y="1629322"/>
            <a:ext cx="2960249" cy="35705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050" b="1" dirty="0">
              <a:solidFill>
                <a:schemeClr val="tx1"/>
              </a:solidFill>
            </a:endParaRPr>
          </a:p>
          <a:p>
            <a:pPr algn="ctr"/>
            <a:endParaRPr lang="en-NZ" sz="1050" dirty="0"/>
          </a:p>
        </p:txBody>
      </p:sp>
      <p:sp>
        <p:nvSpPr>
          <p:cNvPr id="19" name="TextBox 16">
            <a:extLst>
              <a:ext uri="{FF2B5EF4-FFF2-40B4-BE49-F238E27FC236}">
                <a16:creationId xmlns:a16="http://schemas.microsoft.com/office/drawing/2014/main" id="{80BF3CB6-25AA-4037-9363-3ED5D5C076A6}"/>
              </a:ext>
            </a:extLst>
          </p:cNvPr>
          <p:cNvSpPr txBox="1"/>
          <p:nvPr/>
        </p:nvSpPr>
        <p:spPr>
          <a:xfrm>
            <a:off x="112521" y="2431572"/>
            <a:ext cx="5718758" cy="2079672"/>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50000"/>
              </a:lnSpc>
              <a:spcBef>
                <a:spcPts val="0"/>
              </a:spcBef>
              <a:spcAft>
                <a:spcPts val="0"/>
              </a:spcAft>
              <a:buNone/>
              <a:defRPr sz="1800" b="0" i="0" u="none" strike="noStrike" kern="0" cap="none" spc="0" baseline="0">
                <a:solidFill>
                  <a:srgbClr val="000000"/>
                </a:solidFill>
                <a:uFillTx/>
              </a:defRPr>
            </a:pPr>
            <a:r>
              <a:rPr lang="en-US" sz="1200" b="1" i="0" u="sng" strike="noStrike" kern="1200" cap="none" spc="0" baseline="0" dirty="0">
                <a:solidFill>
                  <a:srgbClr val="000000"/>
                </a:solidFill>
                <a:uFillTx/>
                <a:latin typeface="Calibri" panose="020F0502020204030204"/>
              </a:rPr>
              <a:t>CHURCH STAFF CONTACT INFORMATION</a:t>
            </a:r>
          </a:p>
          <a:p>
            <a:pPr marL="171450" marR="0" lvl="0" indent="-171450" algn="l" defTabSz="457200" rtl="0" fontAlgn="auto" hangingPunct="1">
              <a:lnSpc>
                <a:spcPct val="150000"/>
              </a:lnSpc>
              <a:spcBef>
                <a:spcPts val="0"/>
              </a:spcBef>
              <a:spcAft>
                <a:spcPts val="300"/>
              </a:spcAft>
              <a:buFontTx/>
              <a:buChar char="-"/>
              <a:defRPr sz="1800" b="0" i="0" u="none" strike="noStrike" kern="0" cap="none" spc="0" baseline="0">
                <a:solidFill>
                  <a:srgbClr val="000000"/>
                </a:solidFill>
                <a:uFillTx/>
              </a:defRPr>
            </a:pPr>
            <a:r>
              <a:rPr lang="es-ES" sz="1200" b="1" i="0" u="none" strike="noStrike" kern="1200" cap="none" spc="0" baseline="0" dirty="0">
                <a:solidFill>
                  <a:srgbClr val="000000"/>
                </a:solidFill>
                <a:uFillTx/>
                <a:latin typeface="Calibri" panose="020F0502020204030204"/>
              </a:rPr>
              <a:t>Church Office</a:t>
            </a:r>
            <a:r>
              <a:rPr lang="es-ES" sz="1200" b="0" i="0" u="none" strike="noStrike" kern="1200" cap="none" spc="0" baseline="0" dirty="0">
                <a:solidFill>
                  <a:srgbClr val="000000"/>
                </a:solidFill>
                <a:uFillTx/>
                <a:latin typeface="Calibri" panose="020F0502020204030204"/>
              </a:rPr>
              <a:t>: 09 478 6314, </a:t>
            </a:r>
            <a:r>
              <a:rPr lang="es-ES" sz="1200" dirty="0">
                <a:solidFill>
                  <a:srgbClr val="000000"/>
                </a:solidFill>
                <a:latin typeface="Calibri" panose="020F0502020204030204"/>
              </a:rPr>
              <a:t> </a:t>
            </a:r>
            <a:r>
              <a:rPr lang="es-ES" sz="1200" b="0" i="0" u="none" strike="noStrike" kern="1200" cap="none" spc="0" baseline="0" dirty="0">
                <a:solidFill>
                  <a:srgbClr val="000000"/>
                </a:solidFill>
                <a:uFillTx/>
                <a:latin typeface="Calibri" panose="020F0502020204030204"/>
                <a:hlinkClick r:id="rId2"/>
              </a:rPr>
              <a:t>office@mairangichurch.org.nz</a:t>
            </a:r>
            <a:endParaRPr lang="es-ES" sz="1200" b="0" i="0" u="none" strike="noStrike" kern="1200" cap="none" spc="0" baseline="0" dirty="0">
              <a:solidFill>
                <a:srgbClr val="000000"/>
              </a:solidFill>
              <a:uFillTx/>
              <a:latin typeface="Calibri" panose="020F0502020204030204"/>
            </a:endParaRPr>
          </a:p>
          <a:p>
            <a:pPr marR="0" lvl="0" defTabSz="457200" rtl="0" fontAlgn="auto" hangingPunct="1">
              <a:lnSpc>
                <a:spcPct val="150000"/>
              </a:lnSpc>
              <a:spcBef>
                <a:spcPts val="0"/>
              </a:spcBef>
              <a:spcAft>
                <a:spcPts val="300"/>
              </a:spcAft>
              <a:defRPr sz="1800" b="0" i="0" u="none" strike="noStrike" kern="0" cap="none" spc="0" baseline="0">
                <a:solidFill>
                  <a:srgbClr val="000000"/>
                </a:solidFill>
                <a:uFillTx/>
              </a:defRPr>
            </a:pPr>
            <a:r>
              <a:rPr lang="es-ES" sz="1200" b="0" i="0" u="none" strike="noStrike" kern="1200" cap="none" spc="0" baseline="0" dirty="0">
                <a:solidFill>
                  <a:srgbClr val="000000"/>
                </a:solidFill>
                <a:uFillTx/>
                <a:latin typeface="Calibri" panose="020F0502020204030204"/>
              </a:rPr>
              <a:t>    </a:t>
            </a:r>
            <a:r>
              <a:rPr lang="en-US" altLang="zh-CN" sz="1200" b="0" i="0" u="none" strike="noStrike" kern="1200" cap="none" spc="0" baseline="0" dirty="0">
                <a:solidFill>
                  <a:srgbClr val="000000"/>
                </a:solidFill>
                <a:uFillTx/>
                <a:latin typeface="Calibri" panose="020F0502020204030204"/>
              </a:rPr>
              <a:t>General</a:t>
            </a:r>
            <a:r>
              <a:rPr lang="es-ES" sz="1200" b="0" i="0" u="none" strike="noStrike" kern="1200" cap="none" spc="0" baseline="0" dirty="0">
                <a:solidFill>
                  <a:srgbClr val="000000"/>
                </a:solidFill>
                <a:uFillTx/>
                <a:latin typeface="Calibri" panose="020F0502020204030204"/>
              </a:rPr>
              <a:t> </a:t>
            </a:r>
            <a:r>
              <a:rPr lang="es-ES" sz="1200" dirty="0">
                <a:solidFill>
                  <a:srgbClr val="000000"/>
                </a:solidFill>
                <a:latin typeface="Calibri" panose="020F0502020204030204"/>
              </a:rPr>
              <a:t>O</a:t>
            </a:r>
            <a:r>
              <a:rPr lang="es-ES" sz="1200" b="0" i="0" u="none" strike="noStrike" kern="1200" cap="none" spc="0" baseline="0" dirty="0">
                <a:solidFill>
                  <a:srgbClr val="000000"/>
                </a:solidFill>
                <a:uFillTx/>
                <a:latin typeface="Calibri" panose="020F0502020204030204"/>
              </a:rPr>
              <a:t>ffice </a:t>
            </a:r>
            <a:r>
              <a:rPr lang="es-ES" sz="1200" dirty="0" err="1">
                <a:solidFill>
                  <a:srgbClr val="000000"/>
                </a:solidFill>
                <a:latin typeface="Calibri" panose="020F0502020204030204"/>
              </a:rPr>
              <a:t>H</a:t>
            </a:r>
            <a:r>
              <a:rPr lang="es-ES" sz="1200" b="0" i="0" u="none" strike="noStrike" kern="1200" cap="none" spc="0" baseline="0" dirty="0" err="1">
                <a:solidFill>
                  <a:srgbClr val="000000"/>
                </a:solidFill>
                <a:uFillTx/>
                <a:latin typeface="Calibri" panose="020F0502020204030204"/>
              </a:rPr>
              <a:t>ours</a:t>
            </a:r>
            <a:r>
              <a:rPr lang="es-ES" sz="1200" b="0" i="0" u="none" strike="noStrike" kern="1200" cap="none" spc="0" baseline="0" dirty="0">
                <a:solidFill>
                  <a:srgbClr val="000000"/>
                </a:solidFill>
                <a:uFillTx/>
                <a:latin typeface="Calibri" panose="020F0502020204030204"/>
              </a:rPr>
              <a:t>: 9.30 am-12.30 pm</a:t>
            </a:r>
            <a:r>
              <a:rPr lang="en-NZ" sz="1200" b="0" i="0" u="none" strike="noStrike" kern="1200" cap="none" spc="0" baseline="0" dirty="0">
                <a:solidFill>
                  <a:srgbClr val="000000"/>
                </a:solidFill>
                <a:uFillTx/>
                <a:latin typeface="Calibri" panose="020F0502020204030204"/>
              </a:rPr>
              <a:t>,</a:t>
            </a:r>
            <a:r>
              <a:rPr lang="zh-CN" altLang="en-US" sz="1200" b="0" i="0" u="none" strike="noStrike" kern="1200" cap="none" spc="0" baseline="0" dirty="0">
                <a:solidFill>
                  <a:srgbClr val="000000"/>
                </a:solidFill>
                <a:uFillTx/>
                <a:latin typeface="Calibri" panose="020F0502020204030204"/>
              </a:rPr>
              <a:t> </a:t>
            </a:r>
            <a:r>
              <a:rPr lang="en-US" altLang="zh-CN" sz="1200" b="0" i="0" u="none" strike="noStrike" kern="1200" cap="none" spc="0" baseline="0" dirty="0">
                <a:solidFill>
                  <a:srgbClr val="000000"/>
                </a:solidFill>
                <a:uFillTx/>
                <a:latin typeface="Calibri" panose="020F0502020204030204"/>
              </a:rPr>
              <a:t>Tue - Fri</a:t>
            </a:r>
            <a:r>
              <a:rPr lang="es-ES" sz="1200" b="0" i="0" u="none" strike="noStrike" kern="1200" cap="none" spc="0" baseline="0" dirty="0">
                <a:solidFill>
                  <a:srgbClr val="000000"/>
                </a:solidFill>
                <a:uFillTx/>
                <a:latin typeface="Calibri" panose="020F0502020204030204"/>
              </a:rPr>
              <a:t> (</a:t>
            </a:r>
            <a:r>
              <a:rPr lang="en-NZ" sz="1200" dirty="0">
                <a:solidFill>
                  <a:srgbClr val="000000"/>
                </a:solidFill>
                <a:latin typeface="Calibri" panose="020F0502020204030204"/>
              </a:rPr>
              <a:t>booking needed for appointments)</a:t>
            </a:r>
            <a:endParaRPr lang="en-US" sz="1200" b="0" i="0" u="none" strike="noStrike" kern="1200" cap="none" spc="0" baseline="0" dirty="0">
              <a:solidFill>
                <a:srgbClr val="000000"/>
              </a:solidFill>
              <a:uFillTx/>
              <a:latin typeface="Calibri" panose="020F0502020204030204"/>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US" sz="1200" b="1" i="0" u="none" strike="noStrike" kern="1200" cap="none" spc="0" baseline="0" dirty="0">
                <a:solidFill>
                  <a:srgbClr val="000000"/>
                </a:solidFill>
                <a:uFillTx/>
                <a:latin typeface="Calibri" panose="020F0502020204030204"/>
                <a:ea typeface="DengXian" panose="02010600030101010101" pitchFamily="2" charset="-122"/>
              </a:rPr>
              <a:t>Acting Senior </a:t>
            </a:r>
            <a:r>
              <a:rPr lang="es-ES" sz="1200" b="1" i="0" u="none" strike="noStrike" kern="1200" cap="none" spc="0" baseline="0" dirty="0">
                <a:solidFill>
                  <a:srgbClr val="000000"/>
                </a:solidFill>
                <a:uFillTx/>
                <a:latin typeface="Calibri" panose="020F0502020204030204"/>
              </a:rPr>
              <a:t>Pastor, David Yeh: </a:t>
            </a:r>
            <a:r>
              <a:rPr lang="es-ES" sz="1200" b="0" i="0" u="none" strike="noStrike" kern="1200" cap="none" spc="0" baseline="0" dirty="0">
                <a:solidFill>
                  <a:srgbClr val="000000"/>
                </a:solidFill>
                <a:uFillTx/>
                <a:latin typeface="Calibri" panose="020F0502020204030204"/>
              </a:rPr>
              <a:t>022 5220 670,  </a:t>
            </a:r>
            <a:r>
              <a:rPr lang="en-US" sz="1200" b="0" i="0" u="none" strike="noStrike" kern="1200" cap="none" spc="0" baseline="0" dirty="0">
                <a:solidFill>
                  <a:srgbClr val="000000"/>
                </a:solidFill>
                <a:uFillTx/>
                <a:latin typeface="Calibri" panose="020F0502020204030204"/>
                <a:ea typeface="DengXian" panose="02010600030101010101" pitchFamily="2" charset="-122"/>
                <a:hlinkClick r:id="rId3"/>
              </a:rPr>
              <a:t>david@mairangichurch.org.nz</a:t>
            </a:r>
            <a:endParaRPr lang="en-US" sz="1200" b="0" i="0" u="none" strike="noStrike" kern="1200" cap="none" spc="0" baseline="0" dirty="0">
              <a:solidFill>
                <a:srgbClr val="000000"/>
              </a:solidFill>
              <a:uFillTx/>
              <a:latin typeface="Calibri" panose="020F0502020204030204"/>
              <a:ea typeface="DengXian" panose="02010600030101010101" pitchFamily="2" charset="-122"/>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US" sz="1200" b="1" dirty="0">
                <a:solidFill>
                  <a:srgbClr val="000000"/>
                </a:solidFill>
                <a:latin typeface="Calibri" panose="020F0502020204030204"/>
                <a:ea typeface="DengXian" panose="02010600030101010101" pitchFamily="2" charset="-122"/>
              </a:rPr>
              <a:t>A</a:t>
            </a:r>
            <a:r>
              <a:rPr lang="en-US" altLang="zh-CN" sz="1200" b="1" dirty="0">
                <a:solidFill>
                  <a:srgbClr val="000000"/>
                </a:solidFill>
                <a:latin typeface="Calibri" panose="020F0502020204030204"/>
                <a:ea typeface="DengXian" panose="02010600030101010101" pitchFamily="2" charset="-122"/>
              </a:rPr>
              <a:t>ssociate Pastor, Bijoy Joy: </a:t>
            </a:r>
            <a:r>
              <a:rPr lang="en-US" altLang="zh-CN" sz="1200" dirty="0">
                <a:solidFill>
                  <a:srgbClr val="000000"/>
                </a:solidFill>
                <a:latin typeface="Calibri" panose="020F0502020204030204"/>
                <a:ea typeface="DengXian" panose="02010600030101010101" pitchFamily="2" charset="-122"/>
              </a:rPr>
              <a:t>020 4020 6404, </a:t>
            </a:r>
            <a:r>
              <a:rPr lang="en-US" sz="1200" b="0" i="0" u="none" strike="noStrike" kern="1200" cap="none" spc="0" baseline="0" dirty="0">
                <a:solidFill>
                  <a:srgbClr val="000000"/>
                </a:solidFill>
                <a:uFillTx/>
                <a:latin typeface="Calibri" panose="020F0502020204030204"/>
                <a:ea typeface="DengXian" panose="02010600030101010101" pitchFamily="2" charset="-122"/>
                <a:hlinkClick r:id="rId3"/>
              </a:rPr>
              <a:t>bijoy@mairangichurch.org.nz</a:t>
            </a:r>
            <a:endParaRPr lang="en-US" sz="1200" i="0" u="none" strike="noStrike" kern="1200" cap="none" spc="0" baseline="0" dirty="0">
              <a:solidFill>
                <a:srgbClr val="000000"/>
              </a:solidFill>
              <a:uFillTx/>
              <a:latin typeface="Calibri" panose="020F0502020204030204"/>
              <a:ea typeface="DengXian" panose="02010600030101010101" pitchFamily="2" charset="-122"/>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NZ" sz="1200" b="1" i="0" u="none" strike="noStrike" kern="0" cap="none" spc="0" baseline="0" dirty="0">
                <a:solidFill>
                  <a:srgbClr val="000000"/>
                </a:solidFill>
                <a:uFillTx/>
                <a:latin typeface="Calibri" panose="020F0502020204030204"/>
              </a:rPr>
              <a:t>Chinese Evangelist, Wendy Liu</a:t>
            </a:r>
            <a:r>
              <a:rPr lang="en-NZ" sz="1200" b="0" i="0" u="none" strike="noStrike" kern="0" cap="none" spc="0" baseline="0" dirty="0">
                <a:solidFill>
                  <a:srgbClr val="000000"/>
                </a:solidFill>
                <a:uFillTx/>
                <a:latin typeface="Calibri" panose="020F0502020204030204"/>
              </a:rPr>
              <a:t>: 021 0265 4800, </a:t>
            </a:r>
            <a:r>
              <a:rPr lang="en-NZ" sz="1200" b="0" i="0" u="none" strike="noStrike" kern="0" cap="none" spc="0" baseline="0" dirty="0">
                <a:solidFill>
                  <a:srgbClr val="000000"/>
                </a:solidFill>
                <a:uFillTx/>
                <a:latin typeface="Calibri" panose="020F0502020204030204"/>
                <a:hlinkClick r:id="rId4"/>
              </a:rPr>
              <a:t>wendy@mairangichurch.org.nz</a:t>
            </a:r>
            <a:endParaRPr lang="en-NZ" sz="1200" b="0" i="0" u="none" strike="noStrike" kern="0" cap="none" spc="0" baseline="0" dirty="0">
              <a:solidFill>
                <a:srgbClr val="000000"/>
              </a:solidFill>
              <a:uFillTx/>
              <a:latin typeface="Calibri" panose="020F0502020204030204"/>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s-ES" sz="1200" b="1" i="0" u="none" strike="noStrike" kern="1200" cap="none" spc="0" baseline="0" dirty="0">
                <a:solidFill>
                  <a:srgbClr val="000000"/>
                </a:solidFill>
                <a:uFillTx/>
                <a:latin typeface="Calibri" panose="020F0502020204030204"/>
              </a:rPr>
              <a:t>Church </a:t>
            </a:r>
            <a:r>
              <a:rPr lang="es-ES" sz="1200" b="1" i="0" u="none" strike="noStrike" kern="1200" cap="none" spc="0" baseline="0" dirty="0" err="1">
                <a:solidFill>
                  <a:srgbClr val="000000"/>
                </a:solidFill>
                <a:uFillTx/>
                <a:latin typeface="Calibri" panose="020F0502020204030204"/>
              </a:rPr>
              <a:t>Administrator</a:t>
            </a:r>
            <a:r>
              <a:rPr lang="es-ES" sz="1200" b="1" i="0" u="none" strike="noStrike" kern="1200" cap="none" spc="0" baseline="0" dirty="0">
                <a:solidFill>
                  <a:srgbClr val="000000"/>
                </a:solidFill>
                <a:uFillTx/>
                <a:latin typeface="Calibri" panose="020F0502020204030204"/>
              </a:rPr>
              <a:t>, </a:t>
            </a:r>
            <a:r>
              <a:rPr lang="en-US" sz="1200" b="1" dirty="0">
                <a:solidFill>
                  <a:srgbClr val="000000"/>
                </a:solidFill>
                <a:latin typeface="Calibri" panose="020F0502020204030204"/>
              </a:rPr>
              <a:t>Cobi Wu: </a:t>
            </a:r>
            <a:r>
              <a:rPr lang="en-US" sz="1200" u="sng" dirty="0">
                <a:solidFill>
                  <a:schemeClr val="accent5"/>
                </a:solidFill>
                <a:latin typeface="Calibri" panose="020F0502020204030204"/>
              </a:rPr>
              <a:t>office@mairangichurch.org.nz</a:t>
            </a:r>
            <a:endParaRPr lang="en-NZ" sz="1200" b="0" i="0" u="sng" strike="noStrike" kern="1200" cap="none" spc="0" baseline="0" dirty="0">
              <a:solidFill>
                <a:schemeClr val="accent5"/>
              </a:solidFill>
              <a:uFillTx/>
              <a:latin typeface="Calibri" panose="020F0502020204030204"/>
            </a:endParaRPr>
          </a:p>
        </p:txBody>
      </p:sp>
      <p:sp>
        <p:nvSpPr>
          <p:cNvPr id="5" name="Rectangle 4">
            <a:extLst>
              <a:ext uri="{FF2B5EF4-FFF2-40B4-BE49-F238E27FC236}">
                <a16:creationId xmlns:a16="http://schemas.microsoft.com/office/drawing/2014/main" id="{E893F5A4-1E65-4E8B-AE9B-AD528F4F323C}"/>
              </a:ext>
            </a:extLst>
          </p:cNvPr>
          <p:cNvSpPr/>
          <p:nvPr/>
        </p:nvSpPr>
        <p:spPr>
          <a:xfrm>
            <a:off x="6168147" y="304800"/>
            <a:ext cx="2960249" cy="1414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18" name="Picture 17">
            <a:extLst>
              <a:ext uri="{FF2B5EF4-FFF2-40B4-BE49-F238E27FC236}">
                <a16:creationId xmlns:a16="http://schemas.microsoft.com/office/drawing/2014/main" id="{7D85A0DE-F35C-46A0-9355-09960513C25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b="14181"/>
          <a:stretch/>
        </p:blipFill>
        <p:spPr>
          <a:xfrm>
            <a:off x="277982" y="5989487"/>
            <a:ext cx="525229" cy="448740"/>
          </a:xfrm>
          <a:prstGeom prst="rect">
            <a:avLst/>
          </a:prstGeom>
        </p:spPr>
      </p:pic>
      <p:sp>
        <p:nvSpPr>
          <p:cNvPr id="22" name="TextBox 27">
            <a:extLst>
              <a:ext uri="{FF2B5EF4-FFF2-40B4-BE49-F238E27FC236}">
                <a16:creationId xmlns:a16="http://schemas.microsoft.com/office/drawing/2014/main" id="{10CACB0A-3F9C-45FF-97B3-6895DBA013AD}"/>
              </a:ext>
            </a:extLst>
          </p:cNvPr>
          <p:cNvSpPr txBox="1"/>
          <p:nvPr/>
        </p:nvSpPr>
        <p:spPr>
          <a:xfrm>
            <a:off x="9347832" y="130608"/>
            <a:ext cx="2810515" cy="6878806"/>
          </a:xfrm>
          <a:prstGeom prst="rect">
            <a:avLst/>
          </a:prstGeom>
          <a:noFill/>
          <a:ln cap="flat">
            <a:noFill/>
          </a:ln>
        </p:spPr>
        <p:txBody>
          <a:bodyPr vert="horz" wrap="square" lIns="91440" tIns="45720" rIns="91440" bIns="45720" anchor="t" anchorCtr="0" compatLnSpc="1">
            <a:spAutoFit/>
          </a:bodyPr>
          <a:lstStyle/>
          <a:p>
            <a:pPr marL="0" marR="0" lvl="0" indent="0"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b="1" i="0" u="sng" strike="noStrike" kern="1200" cap="none" spc="0" baseline="0" dirty="0">
                <a:uFillTx/>
                <a:latin typeface="Calibri" panose="020F0502020204030204"/>
              </a:rPr>
              <a:t>PRAYER &amp; INTERCESSION </a:t>
            </a:r>
            <a:br>
              <a:rPr lang="en-NZ" b="1" i="0" u="sng" strike="noStrike" kern="1200" cap="none" spc="0" baseline="0" dirty="0">
                <a:uFillTx/>
                <a:latin typeface="Calibri" panose="020F0502020204030204"/>
              </a:rPr>
            </a:br>
            <a:r>
              <a:rPr lang="en-NZ" sz="1000" b="1" i="1" kern="0" dirty="0">
                <a:solidFill>
                  <a:srgbClr val="000000"/>
                </a:solidFill>
              </a:rPr>
              <a:t>“and pray for one another,” </a:t>
            </a:r>
            <a:r>
              <a:rPr lang="en-NZ" sz="1000" b="1" i="1" dirty="0"/>
              <a:t>James 5:16b </a:t>
            </a:r>
            <a:br>
              <a:rPr lang="en-NZ" sz="1000" b="1" i="1" dirty="0"/>
            </a:br>
            <a:r>
              <a:rPr lang="en-NZ" sz="1200" i="1" dirty="0"/>
              <a:t>Please visit the Prayer Wall in the foyer. Pin your prayers, answers to prayers or testimonies to the prayer wall. Remember to pray for the requests on our prayer wall. </a:t>
            </a:r>
            <a:endParaRPr lang="en-NZ" sz="800" b="1" u="sng" dirty="0"/>
          </a:p>
          <a:p>
            <a:pPr lvl="0" algn="just" defTabSz="457200">
              <a:spcBef>
                <a:spcPts val="600"/>
              </a:spcBef>
              <a:defRPr sz="1800" b="0" i="0" u="none" strike="noStrike" kern="0" cap="none" spc="0" baseline="0">
                <a:solidFill>
                  <a:srgbClr val="000000"/>
                </a:solidFill>
                <a:uFillTx/>
              </a:defRPr>
            </a:pPr>
            <a:r>
              <a:rPr lang="en-NZ" b="1" u="sng" dirty="0"/>
              <a:t>GIVE THANKS &amp; PRAY FOR</a:t>
            </a:r>
          </a:p>
          <a:p>
            <a:pPr lvl="0" algn="just" defTabSz="457200">
              <a:defRPr sz="1800" b="0" i="0" u="none" strike="noStrike" kern="0" cap="none" spc="0" baseline="0">
                <a:solidFill>
                  <a:srgbClr val="000000"/>
                </a:solidFill>
                <a:uFillTx/>
              </a:defRPr>
            </a:pPr>
            <a:r>
              <a:rPr lang="en-US" altLang="zh-CN" sz="1200" dirty="0"/>
              <a:t>Pray for the church and brothers and sisters, may the Holy Spirit lead us to grow together in love and knowledge, take root in the Rock of Christ downward, and bear the fruit of the Holy Spirit. </a:t>
            </a:r>
          </a:p>
          <a:p>
            <a:pPr lvl="0" algn="just" defTabSz="457200">
              <a:defRPr sz="1800" b="0" i="0" u="none" strike="noStrike" kern="0" cap="none" spc="0" baseline="0">
                <a:solidFill>
                  <a:srgbClr val="000000"/>
                </a:solidFill>
                <a:uFillTx/>
              </a:defRPr>
            </a:pPr>
            <a:r>
              <a:rPr lang="en-US" altLang="zh-CN" sz="1200" dirty="0"/>
              <a:t>Pray for Pastor David, Pray that the Almighty Lord heal him and restore his lung from shortness of breath symptoms.</a:t>
            </a:r>
          </a:p>
          <a:p>
            <a:pPr lvl="0" algn="just" defTabSz="457200">
              <a:defRPr sz="1800" b="0" i="0" u="none" strike="noStrike" kern="0" cap="none" spc="0" baseline="0">
                <a:solidFill>
                  <a:srgbClr val="000000"/>
                </a:solidFill>
                <a:uFillTx/>
              </a:defRPr>
            </a:pPr>
            <a:endParaRPr lang="en-US" altLang="zh-CN" sz="1200" b="1" i="0" u="sng" strike="noStrike" kern="1200" cap="none" spc="0" baseline="0" dirty="0">
              <a:uFillTx/>
              <a:latin typeface="Calibri" panose="020F0502020204030204"/>
            </a:endParaRPr>
          </a:p>
          <a:p>
            <a:pPr lvl="0" algn="just" defTabSz="457200">
              <a:defRPr sz="1800" b="0" i="0" u="none" strike="noStrike" kern="0" cap="none" spc="0" baseline="0">
                <a:solidFill>
                  <a:srgbClr val="000000"/>
                </a:solidFill>
                <a:uFillTx/>
              </a:defRPr>
            </a:pPr>
            <a:r>
              <a:rPr lang="en-US" altLang="zh-CN" b="1" i="0" u="sng" strike="noStrike" kern="1200" cap="none" spc="0" baseline="0" dirty="0">
                <a:uFillTx/>
                <a:latin typeface="Calibri" panose="020F0502020204030204"/>
              </a:rPr>
              <a:t>Church Outreach</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Street Evangelism </a:t>
            </a:r>
            <a:br>
              <a:rPr lang="en-US" altLang="zh-CN" sz="1200" b="1" dirty="0">
                <a:latin typeface="Calibri" panose="020F0502020204030204"/>
              </a:rPr>
            </a:br>
            <a:r>
              <a:rPr lang="en-US" altLang="zh-CN" sz="1200" dirty="0">
                <a:latin typeface="Calibri" panose="020F0502020204030204"/>
              </a:rPr>
              <a:t>Sat 10.00 am – 12.00 pm</a:t>
            </a:r>
            <a:br>
              <a:rPr lang="en-US" altLang="zh-CN" sz="1200" dirty="0">
                <a:latin typeface="Calibri" panose="020F0502020204030204"/>
              </a:rPr>
            </a:br>
            <a:r>
              <a:rPr lang="en-US" altLang="zh-CN" sz="1200" dirty="0">
                <a:latin typeface="Calibri" panose="020F0502020204030204"/>
              </a:rPr>
              <a:t>Flora: 021 201 9577</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Music For Kiddies (Japanese)</a:t>
            </a:r>
            <a:br>
              <a:rPr lang="en-US" altLang="zh-CN" sz="1200" b="1" dirty="0">
                <a:latin typeface="Calibri" panose="020F0502020204030204"/>
              </a:rPr>
            </a:br>
            <a:r>
              <a:rPr lang="en-US" altLang="zh-CN" sz="1200" dirty="0">
                <a:latin typeface="Calibri" panose="020F0502020204030204"/>
              </a:rPr>
              <a:t>School terms, every 2</a:t>
            </a:r>
            <a:r>
              <a:rPr lang="en-US" altLang="zh-CN" sz="1200" baseline="30000" dirty="0">
                <a:latin typeface="Calibri" panose="020F0502020204030204"/>
              </a:rPr>
              <a:t>nd</a:t>
            </a:r>
            <a:r>
              <a:rPr lang="en-US" altLang="zh-CN" sz="1200" dirty="0">
                <a:latin typeface="Calibri" panose="020F0502020204030204"/>
              </a:rPr>
              <a:t>, 4</a:t>
            </a:r>
            <a:r>
              <a:rPr lang="en-US" altLang="zh-CN" sz="1200" baseline="30000" dirty="0">
                <a:latin typeface="Calibri" panose="020F0502020204030204"/>
              </a:rPr>
              <a:t>th</a:t>
            </a:r>
            <a:r>
              <a:rPr lang="en-US" altLang="zh-CN" sz="1200" dirty="0">
                <a:latin typeface="Calibri" panose="020F0502020204030204"/>
              </a:rPr>
              <a:t> and 5</a:t>
            </a:r>
            <a:r>
              <a:rPr lang="en-US" altLang="zh-CN" sz="1200" baseline="30000" dirty="0">
                <a:latin typeface="Calibri" panose="020F0502020204030204"/>
              </a:rPr>
              <a:t>th</a:t>
            </a:r>
            <a:r>
              <a:rPr lang="en-US" altLang="zh-CN" sz="1200" dirty="0">
                <a:latin typeface="Calibri" panose="020F0502020204030204"/>
              </a:rPr>
              <a:t> Thurs  10.30 am – 12.00 pm</a:t>
            </a:r>
            <a:br>
              <a:rPr lang="en-NZ" altLang="zh-CN" sz="1200" dirty="0">
                <a:latin typeface="Calibri" panose="020F0502020204030204"/>
              </a:rPr>
            </a:br>
            <a:r>
              <a:rPr lang="en-NZ" altLang="zh-CN" sz="1200" dirty="0">
                <a:latin typeface="Calibri" panose="020F0502020204030204"/>
              </a:rPr>
              <a:t>Maki:</a:t>
            </a:r>
            <a:r>
              <a:rPr lang="zh-CN" altLang="en-US" sz="1200" dirty="0">
                <a:latin typeface="Calibri" panose="020F0502020204030204"/>
              </a:rPr>
              <a:t> </a:t>
            </a:r>
            <a:r>
              <a:rPr lang="en-NZ" altLang="zh-CN" sz="1200" dirty="0">
                <a:latin typeface="Calibri" panose="020F0502020204030204"/>
              </a:rPr>
              <a:t>027</a:t>
            </a:r>
            <a:r>
              <a:rPr lang="zh-CN" altLang="en-US" sz="1200" dirty="0">
                <a:latin typeface="Calibri" panose="020F0502020204030204"/>
              </a:rPr>
              <a:t> </a:t>
            </a:r>
            <a:r>
              <a:rPr lang="en-NZ" altLang="zh-CN" sz="1200" dirty="0">
                <a:latin typeface="Calibri" panose="020F0502020204030204"/>
              </a:rPr>
              <a:t>3803627</a:t>
            </a:r>
            <a:r>
              <a:rPr lang="zh-CN" altLang="en-US" sz="1200" dirty="0">
                <a:latin typeface="Calibri" panose="020F0502020204030204"/>
              </a:rPr>
              <a:t> </a:t>
            </a:r>
            <a:r>
              <a:rPr lang="en-NZ" altLang="zh-CN" sz="1200" dirty="0">
                <a:latin typeface="Calibri" panose="020F0502020204030204"/>
              </a:rPr>
              <a:t>(Japanese)</a:t>
            </a:r>
            <a:r>
              <a:rPr lang="en-US" altLang="zh-CN" sz="1200" dirty="0">
                <a:latin typeface="Calibri" panose="020F0502020204030204"/>
              </a:rPr>
              <a:t> </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Food Bank </a:t>
            </a:r>
            <a:r>
              <a:rPr lang="en-US" altLang="zh-CN" sz="1200" dirty="0"/>
              <a:t>Contact Caroline/</a:t>
            </a:r>
            <a:r>
              <a:rPr lang="en-US" altLang="zh-CN" sz="1200" dirty="0" err="1"/>
              <a:t>Dalice</a:t>
            </a:r>
            <a:endParaRPr lang="en-US" altLang="zh-CN" sz="1200" b="1" dirty="0">
              <a:latin typeface="Calibri" panose="020F0502020204030204"/>
            </a:endParaRP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Good News Flower Arrangement</a:t>
            </a:r>
            <a:br>
              <a:rPr lang="en-US" altLang="zh-CN" sz="1200" b="1" dirty="0">
                <a:latin typeface="Calibri" panose="020F0502020204030204"/>
              </a:rPr>
            </a:br>
            <a:r>
              <a:rPr lang="en-US" altLang="zh-CN" sz="1200" dirty="0">
                <a:latin typeface="Calibri" panose="020F0502020204030204"/>
              </a:rPr>
              <a:t>Annie Zhang: 027 3939345</a:t>
            </a:r>
          </a:p>
          <a:p>
            <a:pPr marL="17145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Alpha: </a:t>
            </a:r>
          </a:p>
          <a:p>
            <a:pPr defTabSz="457200">
              <a:defRPr sz="1800" b="0" i="0" u="none" strike="noStrike" kern="0" cap="none" spc="0" baseline="0">
                <a:solidFill>
                  <a:srgbClr val="000000"/>
                </a:solidFill>
                <a:uFillTx/>
              </a:defRPr>
            </a:pPr>
            <a:r>
              <a:rPr lang="en-US" altLang="zh-CN" sz="1200" dirty="0">
                <a:latin typeface="Calibri" panose="020F0502020204030204"/>
              </a:rPr>
              <a:t>     every Sunday 11:45-1.30 (Chinese)</a:t>
            </a:r>
          </a:p>
          <a:p>
            <a:pPr marL="17145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English Class</a:t>
            </a:r>
            <a:r>
              <a:rPr lang="zh-CN" altLang="en-US" sz="1200" b="1" dirty="0">
                <a:latin typeface="Calibri" panose="020F0502020204030204"/>
              </a:rPr>
              <a:t>：</a:t>
            </a:r>
            <a:endParaRPr lang="en-NZ" altLang="zh-CN" sz="1200" b="1" dirty="0">
              <a:latin typeface="Calibri" panose="020F0502020204030204"/>
            </a:endParaRPr>
          </a:p>
          <a:p>
            <a:pPr defTabSz="457200">
              <a:defRPr sz="1800" b="0" i="0" u="none" strike="noStrike" kern="0" cap="none" spc="0" baseline="0">
                <a:solidFill>
                  <a:srgbClr val="000000"/>
                </a:solidFill>
                <a:uFillTx/>
              </a:defRPr>
            </a:pPr>
            <a:r>
              <a:rPr lang="en-NZ" altLang="zh-CN" sz="1200" b="1" dirty="0">
                <a:latin typeface="Calibri" panose="020F0502020204030204"/>
              </a:rPr>
              <a:t>    </a:t>
            </a:r>
            <a:r>
              <a:rPr lang="en-NZ" altLang="zh-CN" sz="1200" dirty="0">
                <a:latin typeface="Calibri" panose="020F0502020204030204"/>
              </a:rPr>
              <a:t>E</a:t>
            </a:r>
            <a:r>
              <a:rPr lang="en-US" altLang="zh-CN" sz="1200" dirty="0">
                <a:latin typeface="Calibri" panose="020F0502020204030204"/>
              </a:rPr>
              <a:t>very Monday 10-2 pm church</a:t>
            </a:r>
          </a:p>
          <a:p>
            <a:pPr defTabSz="457200">
              <a:defRPr sz="1800" b="0" i="0" u="none" strike="noStrike" kern="0" cap="none" spc="0" baseline="0">
                <a:solidFill>
                  <a:srgbClr val="000000"/>
                </a:solidFill>
                <a:uFillTx/>
              </a:defRPr>
            </a:pPr>
            <a:r>
              <a:rPr lang="en-US" altLang="zh-CN" sz="1200" dirty="0">
                <a:latin typeface="Calibri" panose="020F0502020204030204"/>
              </a:rPr>
              <a:t>    downstairs</a:t>
            </a:r>
          </a:p>
          <a:p>
            <a:pPr defTabSz="457200">
              <a:defRPr sz="1800" b="0" i="0" u="none" strike="noStrike" kern="0" cap="none" spc="0" baseline="0">
                <a:solidFill>
                  <a:srgbClr val="000000"/>
                </a:solidFill>
                <a:uFillTx/>
              </a:defRPr>
            </a:pPr>
            <a:r>
              <a:rPr lang="en-US" altLang="zh-CN" sz="1200" dirty="0">
                <a:latin typeface="Calibri" panose="020F0502020204030204"/>
              </a:rPr>
              <a:t>    </a:t>
            </a:r>
            <a:r>
              <a:rPr lang="en-NZ" altLang="zh-CN" sz="1200" dirty="0">
                <a:latin typeface="Calibri" panose="020F0502020204030204"/>
              </a:rPr>
              <a:t>G</a:t>
            </a:r>
            <a:r>
              <a:rPr lang="en-US" altLang="zh-CN" sz="1200" dirty="0">
                <a:latin typeface="Calibri" panose="020F0502020204030204"/>
              </a:rPr>
              <a:t>race</a:t>
            </a:r>
            <a:r>
              <a:rPr lang="en-NZ" sz="1200" dirty="0"/>
              <a:t> (0226387288)</a:t>
            </a:r>
            <a:endParaRPr lang="en-US" altLang="zh-CN" sz="1200" dirty="0"/>
          </a:p>
          <a:p>
            <a:pPr defTabSz="457200">
              <a:defRPr sz="1800" b="0" i="0" u="none" strike="noStrike" kern="0" cap="none" spc="0" baseline="0">
                <a:solidFill>
                  <a:srgbClr val="000000"/>
                </a:solidFill>
                <a:uFillTx/>
              </a:defRPr>
            </a:pPr>
            <a:endParaRPr lang="en-US" altLang="zh-CN" sz="1200" dirty="0"/>
          </a:p>
        </p:txBody>
      </p:sp>
      <p:grpSp>
        <p:nvGrpSpPr>
          <p:cNvPr id="11" name="Group 10">
            <a:extLst>
              <a:ext uri="{FF2B5EF4-FFF2-40B4-BE49-F238E27FC236}">
                <a16:creationId xmlns:a16="http://schemas.microsoft.com/office/drawing/2014/main" id="{8B8E73C6-4CF0-BB2C-7270-10372FFEA69C}"/>
              </a:ext>
            </a:extLst>
          </p:cNvPr>
          <p:cNvGrpSpPr/>
          <p:nvPr/>
        </p:nvGrpSpPr>
        <p:grpSpPr>
          <a:xfrm>
            <a:off x="6330274" y="119157"/>
            <a:ext cx="2998782" cy="2656419"/>
            <a:chOff x="6203662" y="143221"/>
            <a:chExt cx="2998782" cy="2656419"/>
          </a:xfrm>
        </p:grpSpPr>
        <p:sp>
          <p:nvSpPr>
            <p:cNvPr id="10" name="TextBox 9"/>
            <p:cNvSpPr txBox="1"/>
            <p:nvPr/>
          </p:nvSpPr>
          <p:spPr>
            <a:xfrm>
              <a:off x="6203662" y="143221"/>
              <a:ext cx="2984103" cy="369332"/>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b="1" i="0" u="sng" strike="noStrike" kern="1200" cap="none" spc="0" baseline="0" dirty="0">
                  <a:solidFill>
                    <a:srgbClr val="000000"/>
                  </a:solidFill>
                  <a:uFillTx/>
                  <a:latin typeface="Calibri" panose="020F0502020204030204"/>
                </a:rPr>
                <a:t>NEWS &amp; EVENTS</a:t>
              </a:r>
            </a:p>
          </p:txBody>
        </p:sp>
        <p:sp>
          <p:nvSpPr>
            <p:cNvPr id="15" name="Rectangle: Rounded Corners 14">
              <a:extLst>
                <a:ext uri="{FF2B5EF4-FFF2-40B4-BE49-F238E27FC236}">
                  <a16:creationId xmlns:a16="http://schemas.microsoft.com/office/drawing/2014/main" id="{143D8C71-4C81-45DC-897A-27BD25220AD5}"/>
                </a:ext>
              </a:extLst>
            </p:cNvPr>
            <p:cNvSpPr/>
            <p:nvPr/>
          </p:nvSpPr>
          <p:spPr>
            <a:xfrm>
              <a:off x="6209886" y="264958"/>
              <a:ext cx="2947218" cy="2215991"/>
            </a:xfrm>
            <a:prstGeom prst="roundRect">
              <a:avLst>
                <a:gd name="adj" fmla="val 16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endParaRPr lang="en-NZ" sz="1100" dirty="0">
                <a:solidFill>
                  <a:schemeClr val="tx1"/>
                </a:solidFill>
              </a:endParaRPr>
            </a:p>
            <a:p>
              <a:pPr algn="just"/>
              <a:endParaRPr lang="en-NZ" sz="1100" dirty="0">
                <a:solidFill>
                  <a:schemeClr val="tx1"/>
                </a:solidFill>
              </a:endParaRPr>
            </a:p>
          </p:txBody>
        </p:sp>
        <p:sp>
          <p:nvSpPr>
            <p:cNvPr id="21" name="Rectangle 20">
              <a:extLst>
                <a:ext uri="{FF2B5EF4-FFF2-40B4-BE49-F238E27FC236}">
                  <a16:creationId xmlns:a16="http://schemas.microsoft.com/office/drawing/2014/main" id="{DD564189-820B-4AE7-85A8-549836811854}"/>
                </a:ext>
              </a:extLst>
            </p:cNvPr>
            <p:cNvSpPr/>
            <p:nvPr/>
          </p:nvSpPr>
          <p:spPr>
            <a:xfrm>
              <a:off x="6218341" y="506705"/>
              <a:ext cx="2984103" cy="2292935"/>
            </a:xfrm>
            <a:prstGeom prst="rect">
              <a:avLst/>
            </a:prstGeom>
          </p:spPr>
          <p:txBody>
            <a:bodyPr wrap="square">
              <a:spAutoFit/>
            </a:bodyPr>
            <a:lstStyle/>
            <a:p>
              <a:pPr algn="just">
                <a:spcBef>
                  <a:spcPts val="600"/>
                </a:spcBef>
              </a:pPr>
              <a:r>
                <a:rPr lang="en-NZ" sz="1600" b="1" u="sng" dirty="0"/>
                <a:t>Encounter </a:t>
              </a:r>
              <a:r>
                <a:rPr lang="en-NZ" sz="1200" b="1" u="sng" dirty="0"/>
                <a:t>(Church Worship &amp; Prayer Evening </a:t>
              </a:r>
              <a:r>
                <a:rPr lang="zh-CN" altLang="en-US" sz="1200" b="1" u="sng" dirty="0"/>
                <a:t>（</a:t>
              </a:r>
              <a:r>
                <a:rPr lang="en-US" altLang="zh-CN" sz="1200" b="1" u="sng" dirty="0"/>
                <a:t>every 1</a:t>
              </a:r>
              <a:r>
                <a:rPr lang="en-US" altLang="zh-CN" sz="1200" b="1" u="sng" baseline="30000" dirty="0"/>
                <a:t>st</a:t>
              </a:r>
              <a:r>
                <a:rPr lang="en-US" altLang="zh-CN" sz="1200" b="1" u="sng" dirty="0"/>
                <a:t> and 3</a:t>
              </a:r>
              <a:r>
                <a:rPr lang="en-US" altLang="zh-CN" sz="1200" b="1" u="sng" baseline="30000" dirty="0"/>
                <a:t>rd</a:t>
              </a:r>
              <a:r>
                <a:rPr lang="en-US" altLang="zh-CN" sz="1200" b="1" u="sng" dirty="0"/>
                <a:t> Sunday Evening)</a:t>
              </a:r>
            </a:p>
            <a:p>
              <a:pPr algn="just">
                <a:spcBef>
                  <a:spcPts val="600"/>
                </a:spcBef>
              </a:pPr>
              <a:r>
                <a:rPr lang="en-US" sz="1200" b="1" dirty="0"/>
                <a:t>5</a:t>
              </a:r>
              <a:r>
                <a:rPr lang="en-US" sz="1200" b="1" baseline="30000" dirty="0"/>
                <a:t>th </a:t>
              </a:r>
              <a:r>
                <a:rPr lang="en-US" sz="1200" b="1" dirty="0"/>
                <a:t>Nov(Tonight)  19</a:t>
              </a:r>
              <a:r>
                <a:rPr lang="en-US" sz="1200" b="1" baseline="30000" dirty="0"/>
                <a:t>th</a:t>
              </a:r>
              <a:r>
                <a:rPr lang="en-US" sz="1200" b="1" dirty="0"/>
                <a:t>  Nov</a:t>
              </a:r>
              <a:endParaRPr lang="en-NZ" sz="1200" b="1" dirty="0"/>
            </a:p>
            <a:p>
              <a:pPr algn="just">
                <a:spcBef>
                  <a:spcPts val="600"/>
                </a:spcBef>
              </a:pPr>
              <a:r>
                <a:rPr lang="en-NZ" sz="1200" dirty="0"/>
                <a:t>You may pray in your mother tongue with different language groups. </a:t>
              </a:r>
            </a:p>
            <a:p>
              <a:pPr>
                <a:spcBef>
                  <a:spcPts val="600"/>
                </a:spcBef>
              </a:pPr>
              <a:r>
                <a:rPr lang="en-US" altLang="zh-CN" sz="1600" b="1" u="sng" dirty="0"/>
                <a:t>Other </a:t>
              </a:r>
              <a:r>
                <a:rPr lang="en-NZ" sz="1600" b="1" u="sng" dirty="0"/>
                <a:t>Monthly  Worship Service </a:t>
              </a:r>
              <a:r>
                <a:rPr lang="en-NZ" sz="1200" b="1" u="sng" dirty="0"/>
                <a:t>in Different Languages (once a month)</a:t>
              </a:r>
            </a:p>
            <a:p>
              <a:r>
                <a:rPr lang="en-NZ" sz="1200" b="1" dirty="0"/>
                <a:t>Chinese Service: </a:t>
              </a:r>
            </a:p>
            <a:p>
              <a:r>
                <a:rPr lang="en-NZ" sz="1200" dirty="0"/>
                <a:t>Last Friday 7:30pm (24</a:t>
              </a:r>
              <a:r>
                <a:rPr lang="en-NZ" sz="1200" baseline="30000" dirty="0"/>
                <a:t>th</a:t>
              </a:r>
              <a:r>
                <a:rPr lang="en-NZ" sz="1200" dirty="0"/>
                <a:t> November)</a:t>
              </a:r>
            </a:p>
            <a:p>
              <a:endParaRPr lang="en-NZ" sz="1200" dirty="0"/>
            </a:p>
          </p:txBody>
        </p:sp>
      </p:grpSp>
      <p:sp>
        <p:nvSpPr>
          <p:cNvPr id="9" name="Rectangle: Rounded Corners 8">
            <a:extLst>
              <a:ext uri="{FF2B5EF4-FFF2-40B4-BE49-F238E27FC236}">
                <a16:creationId xmlns:a16="http://schemas.microsoft.com/office/drawing/2014/main" id="{FA2FA398-8815-451B-AA34-3B5674A1E2FC}"/>
              </a:ext>
            </a:extLst>
          </p:cNvPr>
          <p:cNvSpPr/>
          <p:nvPr/>
        </p:nvSpPr>
        <p:spPr>
          <a:xfrm>
            <a:off x="129650" y="4917634"/>
            <a:ext cx="5710084" cy="774099"/>
          </a:xfrm>
          <a:prstGeom prst="roundRect">
            <a:avLst>
              <a:gd name="adj" fmla="val 170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1800"/>
              </a:spcBef>
            </a:pPr>
            <a:endParaRPr lang="en-US" altLang="zh-CN" sz="1200" b="1" u="sng" dirty="0">
              <a:solidFill>
                <a:schemeClr val="tx1"/>
              </a:solidFill>
            </a:endParaRPr>
          </a:p>
          <a:p>
            <a:r>
              <a:rPr lang="en-US" altLang="zh-CN" sz="1200" b="1" u="sng" dirty="0">
                <a:solidFill>
                  <a:schemeClr val="tx1"/>
                </a:solidFill>
              </a:rPr>
              <a:t>Food Bank Contact</a:t>
            </a:r>
          </a:p>
          <a:p>
            <a:r>
              <a:rPr lang="en-NZ" altLang="zh-CN" sz="1200" dirty="0">
                <a:solidFill>
                  <a:schemeClr val="tx1"/>
                </a:solidFill>
              </a:rPr>
              <a:t>Caroline La </a:t>
            </a:r>
            <a:r>
              <a:rPr lang="en-US" altLang="zh-CN" sz="1200" dirty="0">
                <a:solidFill>
                  <a:schemeClr val="tx1"/>
                </a:solidFill>
              </a:rPr>
              <a:t>Grange: 021 124 6996, </a:t>
            </a:r>
            <a:r>
              <a:rPr lang="en-US" altLang="zh-CN" sz="1200" dirty="0">
                <a:solidFill>
                  <a:schemeClr val="tx1"/>
                </a:solidFill>
                <a:hlinkClick r:id="rId6"/>
              </a:rPr>
              <a:t>carolinelagrange7@gmail.com</a:t>
            </a:r>
            <a:endParaRPr lang="en-US" altLang="zh-CN" sz="1200" dirty="0">
              <a:solidFill>
                <a:schemeClr val="tx1"/>
              </a:solidFill>
            </a:endParaRPr>
          </a:p>
          <a:p>
            <a:r>
              <a:rPr lang="en-US" sz="1200" dirty="0" err="1">
                <a:solidFill>
                  <a:schemeClr val="tx1"/>
                </a:solidFill>
              </a:rPr>
              <a:t>Dalice</a:t>
            </a:r>
            <a:r>
              <a:rPr lang="en-US" sz="1200" dirty="0">
                <a:solidFill>
                  <a:schemeClr val="tx1"/>
                </a:solidFill>
              </a:rPr>
              <a:t> Yang: 022 065 1109, </a:t>
            </a:r>
            <a:r>
              <a:rPr lang="en-NZ" sz="1200" dirty="0">
                <a:solidFill>
                  <a:schemeClr val="tx1"/>
                </a:solidFill>
                <a:hlinkClick r:id="rId7"/>
              </a:rPr>
              <a:t>yangjie625@gmail.com</a:t>
            </a:r>
            <a:endParaRPr lang="en-NZ" sz="1200" dirty="0">
              <a:solidFill>
                <a:schemeClr val="tx1"/>
              </a:solidFill>
            </a:endParaRPr>
          </a:p>
          <a:p>
            <a:endParaRPr lang="en-US" altLang="zh-CN" sz="1200" b="1" u="sng" dirty="0">
              <a:solidFill>
                <a:schemeClr val="tx1"/>
              </a:solidFill>
            </a:endParaRPr>
          </a:p>
        </p:txBody>
      </p:sp>
      <p:cxnSp>
        <p:nvCxnSpPr>
          <p:cNvPr id="7" name="Straight Connector 6">
            <a:extLst>
              <a:ext uri="{FF2B5EF4-FFF2-40B4-BE49-F238E27FC236}">
                <a16:creationId xmlns:a16="http://schemas.microsoft.com/office/drawing/2014/main" id="{EE29EA7A-19F6-43E2-8F40-26B2CB8BF89E}"/>
              </a:ext>
            </a:extLst>
          </p:cNvPr>
          <p:cNvCxnSpPr>
            <a:cxnSpLocks/>
          </p:cNvCxnSpPr>
          <p:nvPr/>
        </p:nvCxnSpPr>
        <p:spPr>
          <a:xfrm>
            <a:off x="2389765" y="7882079"/>
            <a:ext cx="33731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0C70DA4-31C8-4C02-83EF-4196C244F0B7}"/>
              </a:ext>
            </a:extLst>
          </p:cNvPr>
          <p:cNvCxnSpPr>
            <a:cxnSpLocks/>
          </p:cNvCxnSpPr>
          <p:nvPr/>
        </p:nvCxnSpPr>
        <p:spPr>
          <a:xfrm>
            <a:off x="2377666" y="7418394"/>
            <a:ext cx="3385271"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CB18595-2D78-4E45-8298-93FAE1738578}"/>
              </a:ext>
            </a:extLst>
          </p:cNvPr>
          <p:cNvSpPr txBox="1"/>
          <p:nvPr/>
        </p:nvSpPr>
        <p:spPr>
          <a:xfrm>
            <a:off x="9355325" y="7335775"/>
            <a:ext cx="2908527" cy="1092607"/>
          </a:xfrm>
          <a:prstGeom prst="rect">
            <a:avLst/>
          </a:prstGeom>
          <a:noFill/>
        </p:spPr>
        <p:txBody>
          <a:bodyPr wrap="square">
            <a:spAutoFit/>
          </a:bodyPr>
          <a:lstStyle/>
          <a:p>
            <a:pPr marL="0" marR="0" lvl="0" indent="0" defTabSz="457200" rtl="0" fontAlgn="auto" hangingPunct="1">
              <a:lnSpc>
                <a:spcPct val="100000"/>
              </a:lnSpc>
              <a:spcBef>
                <a:spcPts val="600"/>
              </a:spcBef>
              <a:spcAft>
                <a:spcPts val="0"/>
              </a:spcAft>
              <a:buNone/>
              <a:defRPr sz="1800" b="0" i="0" u="none" strike="noStrike" kern="0" cap="none" spc="0" baseline="0">
                <a:solidFill>
                  <a:srgbClr val="000000"/>
                </a:solidFill>
                <a:uFillTx/>
              </a:defRPr>
            </a:pPr>
            <a:endParaRPr lang="en-US" altLang="zh-CN" sz="1200" i="1" dirty="0"/>
          </a:p>
          <a:p>
            <a:pPr marL="0" marR="0" lvl="0" indent="0" defTabSz="457200" rtl="0" fontAlgn="auto" hangingPunct="1">
              <a:lnSpc>
                <a:spcPct val="100000"/>
              </a:lnSpc>
              <a:spcBef>
                <a:spcPts val="600"/>
              </a:spcBef>
              <a:spcAft>
                <a:spcPts val="0"/>
              </a:spcAft>
              <a:buNone/>
              <a:defRPr sz="1800" b="0" i="0" u="none" strike="noStrike" kern="0" cap="none" spc="0" baseline="0">
                <a:solidFill>
                  <a:srgbClr val="000000"/>
                </a:solidFill>
                <a:uFillTx/>
              </a:defRPr>
            </a:pPr>
            <a:r>
              <a:rPr lang="en-US" altLang="zh-CN" sz="1200" i="1" dirty="0"/>
              <a:t>Contact </a:t>
            </a:r>
            <a:r>
              <a:rPr lang="en-US" altLang="zh-CN" sz="1200" b="1" i="1" dirty="0"/>
              <a:t>pastor David Yeh/Wendy </a:t>
            </a:r>
            <a:r>
              <a:rPr lang="en-US" altLang="zh-CN" sz="1200" i="1" dirty="0"/>
              <a:t>for the special/urgent prayer requests. Our </a:t>
            </a:r>
            <a:r>
              <a:rPr lang="en-US" altLang="zh-CN" sz="1200" b="1" i="1" dirty="0"/>
              <a:t>Prayer Ministry Team</a:t>
            </a:r>
            <a:r>
              <a:rPr lang="en-US" altLang="zh-CN" sz="1200" i="1" dirty="0"/>
              <a:t> will pray for you upon your requests.</a:t>
            </a:r>
          </a:p>
        </p:txBody>
      </p:sp>
      <p:sp>
        <p:nvSpPr>
          <p:cNvPr id="2" name="Rectangle: Rounded Corners 1">
            <a:extLst>
              <a:ext uri="{FF2B5EF4-FFF2-40B4-BE49-F238E27FC236}">
                <a16:creationId xmlns:a16="http://schemas.microsoft.com/office/drawing/2014/main" id="{83811ED6-CE21-B659-9082-238156D257C3}"/>
              </a:ext>
            </a:extLst>
          </p:cNvPr>
          <p:cNvSpPr/>
          <p:nvPr/>
        </p:nvSpPr>
        <p:spPr>
          <a:xfrm>
            <a:off x="6268190" y="3036347"/>
            <a:ext cx="2676855" cy="903973"/>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Baptism</a:t>
            </a:r>
            <a:endParaRPr lang="en-US" altLang="zh-CN" sz="1400" b="1" u="sng" dirty="0">
              <a:solidFill>
                <a:schemeClr val="tx1"/>
              </a:solidFill>
              <a:highlight>
                <a:srgbClr val="FFFF00"/>
              </a:highlight>
            </a:endParaRPr>
          </a:p>
          <a:p>
            <a:pPr algn="ctr"/>
            <a:endParaRPr lang="en-US" altLang="zh-CN" sz="500" b="1" dirty="0">
              <a:solidFill>
                <a:schemeClr val="tx1"/>
              </a:solidFill>
            </a:endParaRPr>
          </a:p>
          <a:p>
            <a:pPr algn="ctr"/>
            <a:r>
              <a:rPr lang="en-US" altLang="zh-CN" sz="1200" dirty="0">
                <a:solidFill>
                  <a:schemeClr val="tx1"/>
                </a:solidFill>
              </a:rPr>
              <a:t>Time: 26</a:t>
            </a:r>
            <a:r>
              <a:rPr lang="en-US" altLang="zh-CN" sz="1200" baseline="30000" dirty="0">
                <a:solidFill>
                  <a:schemeClr val="tx1"/>
                </a:solidFill>
              </a:rPr>
              <a:t>th</a:t>
            </a:r>
            <a:r>
              <a:rPr lang="en-US" altLang="zh-CN" sz="1200" dirty="0">
                <a:solidFill>
                  <a:schemeClr val="tx1"/>
                </a:solidFill>
              </a:rPr>
              <a:t> November</a:t>
            </a:r>
          </a:p>
          <a:p>
            <a:pPr algn="ctr"/>
            <a:r>
              <a:rPr lang="en-US" altLang="zh-CN" sz="1200" dirty="0">
                <a:solidFill>
                  <a:schemeClr val="tx1"/>
                </a:solidFill>
              </a:rPr>
              <a:t>Please register with the pastors/ Wendy/ office</a:t>
            </a:r>
          </a:p>
        </p:txBody>
      </p:sp>
      <p:sp>
        <p:nvSpPr>
          <p:cNvPr id="13" name="Rectangle: Rounded Corners 12">
            <a:extLst>
              <a:ext uri="{FF2B5EF4-FFF2-40B4-BE49-F238E27FC236}">
                <a16:creationId xmlns:a16="http://schemas.microsoft.com/office/drawing/2014/main" id="{42DB8FB5-5E0B-F2B7-7BA1-441EE619426D}"/>
              </a:ext>
            </a:extLst>
          </p:cNvPr>
          <p:cNvSpPr/>
          <p:nvPr/>
        </p:nvSpPr>
        <p:spPr>
          <a:xfrm>
            <a:off x="6268189" y="4178867"/>
            <a:ext cx="2676855" cy="905830"/>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Newcomers Welcome Lunch</a:t>
            </a:r>
            <a:endParaRPr lang="en-US" altLang="zh-CN" sz="500" b="1" dirty="0">
              <a:solidFill>
                <a:schemeClr val="tx1"/>
              </a:solidFill>
            </a:endParaRPr>
          </a:p>
          <a:p>
            <a:pPr algn="ctr"/>
            <a:endParaRPr lang="en-US" altLang="zh-CN" sz="500" dirty="0">
              <a:solidFill>
                <a:schemeClr val="tx1"/>
              </a:solidFill>
            </a:endParaRPr>
          </a:p>
          <a:p>
            <a:pPr algn="ctr"/>
            <a:r>
              <a:rPr lang="en-US" altLang="zh-CN" sz="1200" dirty="0">
                <a:solidFill>
                  <a:schemeClr val="tx1"/>
                </a:solidFill>
              </a:rPr>
              <a:t>Time: 12 Nov</a:t>
            </a:r>
            <a:br>
              <a:rPr lang="en-US" altLang="zh-CN" sz="1200" dirty="0">
                <a:solidFill>
                  <a:schemeClr val="tx1"/>
                </a:solidFill>
              </a:rPr>
            </a:br>
            <a:r>
              <a:rPr lang="en-US" altLang="zh-CN" sz="1200" dirty="0">
                <a:solidFill>
                  <a:schemeClr val="tx1"/>
                </a:solidFill>
              </a:rPr>
              <a:t>after service</a:t>
            </a:r>
            <a:br>
              <a:rPr lang="en-US" altLang="zh-CN" sz="1200" dirty="0">
                <a:solidFill>
                  <a:schemeClr val="tx1"/>
                </a:solidFill>
              </a:rPr>
            </a:br>
            <a:r>
              <a:rPr lang="en-US" altLang="zh-CN" sz="1200" dirty="0">
                <a:solidFill>
                  <a:schemeClr val="tx1"/>
                </a:solidFill>
              </a:rPr>
              <a:t>All the newcomers are welcomed </a:t>
            </a:r>
          </a:p>
        </p:txBody>
      </p:sp>
      <p:sp>
        <p:nvSpPr>
          <p:cNvPr id="12" name="Rectangle: Rounded Corners 11">
            <a:extLst>
              <a:ext uri="{FF2B5EF4-FFF2-40B4-BE49-F238E27FC236}">
                <a16:creationId xmlns:a16="http://schemas.microsoft.com/office/drawing/2014/main" id="{B2A26A56-C917-AC21-4DD1-46B418020146}"/>
              </a:ext>
            </a:extLst>
          </p:cNvPr>
          <p:cNvSpPr/>
          <p:nvPr/>
        </p:nvSpPr>
        <p:spPr>
          <a:xfrm>
            <a:off x="6281023" y="5323244"/>
            <a:ext cx="2676855" cy="963367"/>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Christmas Drama</a:t>
            </a:r>
            <a:endParaRPr lang="en-US" altLang="zh-CN" sz="500" b="1" dirty="0">
              <a:solidFill>
                <a:schemeClr val="tx1"/>
              </a:solidFill>
            </a:endParaRPr>
          </a:p>
          <a:p>
            <a:pPr algn="ctr"/>
            <a:endParaRPr lang="en-US" altLang="zh-CN" sz="500" dirty="0">
              <a:solidFill>
                <a:schemeClr val="tx1"/>
              </a:solidFill>
            </a:endParaRPr>
          </a:p>
          <a:p>
            <a:pPr algn="ctr"/>
            <a:r>
              <a:rPr lang="en-US" altLang="zh-CN" sz="1200" dirty="0">
                <a:solidFill>
                  <a:schemeClr val="tx1"/>
                </a:solidFill>
              </a:rPr>
              <a:t>Need Volunteers,</a:t>
            </a:r>
          </a:p>
          <a:p>
            <a:pPr algn="ctr"/>
            <a:r>
              <a:rPr lang="en-US" altLang="zh-CN" sz="1200" dirty="0">
                <a:solidFill>
                  <a:schemeClr val="tx1"/>
                </a:solidFill>
              </a:rPr>
              <a:t>Show Time: 17 Dec (Sun)</a:t>
            </a:r>
            <a:br>
              <a:rPr lang="en-US" altLang="zh-CN" sz="1200" dirty="0">
                <a:solidFill>
                  <a:schemeClr val="tx1"/>
                </a:solidFill>
              </a:rPr>
            </a:br>
            <a:r>
              <a:rPr lang="en-US" altLang="zh-CN" sz="1200" dirty="0">
                <a:solidFill>
                  <a:schemeClr val="tx1"/>
                </a:solidFill>
              </a:rPr>
              <a:t>Please see Bijoy for more detail</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2BF3FC9BC1CC048BB3588478BDE664E" ma:contentTypeVersion="10" ma:contentTypeDescription="Create a new document." ma:contentTypeScope="" ma:versionID="2565e56f5352d2d7b78741311bd992b1">
  <xsd:schema xmlns:xsd="http://www.w3.org/2001/XMLSchema" xmlns:xs="http://www.w3.org/2001/XMLSchema" xmlns:p="http://schemas.microsoft.com/office/2006/metadata/properties" xmlns:ns2="c2d9cb71-a9ca-481f-99f2-00284961d3fc" targetNamespace="http://schemas.microsoft.com/office/2006/metadata/properties" ma:root="true" ma:fieldsID="83ac8d19199bcdc3d09deacc396ec60d" ns2:_="">
    <xsd:import namespace="c2d9cb71-a9ca-481f-99f2-00284961d3f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d9cb71-a9ca-481f-99f2-00284961d3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A165623-34FF-489C-8487-16FE56101470}">
  <ds:schemaRefs>
    <ds:schemaRef ds:uri="http://schemas.microsoft.com/office/2006/documentManagement/types"/>
    <ds:schemaRef ds:uri="http://schemas.microsoft.com/office/infopath/2007/PartnerControls"/>
    <ds:schemaRef ds:uri="http://schemas.openxmlformats.org/package/2006/metadata/core-properties"/>
    <ds:schemaRef ds:uri="http://purl.org/dc/dcmitype/"/>
    <ds:schemaRef ds:uri="http://purl.org/dc/elements/1.1/"/>
    <ds:schemaRef ds:uri="http://purl.org/dc/terms/"/>
    <ds:schemaRef ds:uri="c2d9cb71-a9ca-481f-99f2-00284961d3fc"/>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31308ED4-089B-4679-804A-E7D683F13F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d9cb71-a9ca-481f-99f2-00284961d3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BF8288-8C98-4D28-8021-499E32BCE44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Office%20Theme</Template>
  <TotalTime>98728</TotalTime>
  <Words>1255</Words>
  <Application>Microsoft Office PowerPoint</Application>
  <PresentationFormat>Custom</PresentationFormat>
  <Paragraphs>109</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DengXian</vt:lpstr>
      <vt:lpstr>Arial</vt:lpstr>
      <vt:lpstr>Calibri</vt:lpstr>
      <vt:lpstr>Calibri Light</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 Branc</dc:creator>
  <cp:lastModifiedBy>Office</cp:lastModifiedBy>
  <cp:revision>3209</cp:revision>
  <cp:lastPrinted>2023-10-26T22:57:12Z</cp:lastPrinted>
  <dcterms:created xsi:type="dcterms:W3CDTF">2016-04-12T21:55:00Z</dcterms:created>
  <dcterms:modified xsi:type="dcterms:W3CDTF">2023-11-02T22:15:16Z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2052-10.1.0.6393</vt:lpwstr>
  </property>
  <property fmtid="{D5CDD505-2E9C-101B-9397-08002B2CF9AE}" pid="3" name="ContentTypeId">
    <vt:lpwstr>0x010100B2BF3FC9BC1CC048BB3588478BDE664E</vt:lpwstr>
  </property>
</Properties>
</file>