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10/11/2023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10/11/2023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主题：教会是医院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</a:t>
            </a:r>
            <a:r>
              <a:rPr lang="zh-CN" altLang="en-US" sz="8000" b="1" dirty="0">
                <a:latin typeface="+mn-ea"/>
              </a:rPr>
              <a:t> 路加福音 </a:t>
            </a:r>
            <a:r>
              <a:rPr lang="en-US" altLang="zh-CN" sz="8000" b="1" dirty="0">
                <a:latin typeface="+mn-ea"/>
              </a:rPr>
              <a:t>4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17-19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David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11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12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072071" y="505507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43045" y="7249972"/>
            <a:ext cx="5818934" cy="1200329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dirty="0">
                <a:latin typeface="+mn-ea"/>
              </a:rPr>
              <a:t>路加福音 </a:t>
            </a:r>
            <a:r>
              <a:rPr lang="en-US" altLang="zh-CN" sz="1400" b="1" dirty="0">
                <a:latin typeface="+mn-ea"/>
              </a:rPr>
              <a:t>4</a:t>
            </a:r>
            <a:r>
              <a:rPr lang="zh-CN" altLang="en-US" sz="1400" b="1" dirty="0">
                <a:latin typeface="+mn-ea"/>
              </a:rPr>
              <a:t>：</a:t>
            </a:r>
            <a:r>
              <a:rPr lang="en-US" altLang="zh-CN" sz="1400" b="1" dirty="0">
                <a:latin typeface="+mn-ea"/>
              </a:rPr>
              <a:t>17-19</a:t>
            </a:r>
            <a:endParaRPr lang="en-US" altLang="zh-CN" sz="1400" b="1" u="sng" dirty="0">
              <a:highlight>
                <a:srgbClr val="FFFF00"/>
              </a:highlight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有人把先知以赛亚的书交给他，他就打开，找到一处写着说：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18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主的灵在我身上，因为他用膏膏我，叫我传福音给贫穷的人；差遣我报告：被掳的得释放，瞎眼的得看见，叫那受压制的得自由，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19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报告神悦纳人的禧年。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77833"/>
              </p:ext>
            </p:extLst>
          </p:nvPr>
        </p:nvGraphicFramePr>
        <p:xfrm>
          <a:off x="3973847" y="3559362"/>
          <a:ext cx="2043571" cy="3410675"/>
        </p:xfrm>
        <a:graphic>
          <a:graphicData uri="http://schemas.openxmlformats.org/drawingml/2006/table">
            <a:tbl>
              <a:tblPr/>
              <a:tblGrid>
                <a:gridCol w="931755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11816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42625"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之窗：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  <a:endParaRPr lang="en-N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087031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1,575,000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Nepali</a:t>
                      </a:r>
                      <a:endParaRPr lang="en-N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印度教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3796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福音人数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493524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95469" y="421626"/>
            <a:ext cx="2314677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/>
              <a:t>拉杰班西人（印度教传统） </a:t>
            </a:r>
            <a:endParaRPr lang="en-NZ" altLang="zh-CN" sz="1200" b="1" dirty="0"/>
          </a:p>
          <a:p>
            <a:r>
              <a:rPr lang="zh-CN" altLang="en-US" sz="1200" b="1" dirty="0"/>
              <a:t>在 孟加拉国
</a:t>
            </a:r>
            <a:endParaRPr lang="en-NZ" altLang="zh-CN" sz="1200" b="1" dirty="0"/>
          </a:p>
          <a:p>
            <a:r>
              <a:rPr lang="zh-CN" altLang="en-US" sz="1200" dirty="0"/>
              <a:t>拉杰班西人是农业土著民族，主要生活在印度和孟加拉，也有少数人居住在尼泊尔和不丹。 拉杰班西人自称是</a:t>
            </a:r>
            <a:r>
              <a:rPr lang="en-US" altLang="zh-CN" sz="1200" dirty="0"/>
              <a:t>16</a:t>
            </a:r>
            <a:r>
              <a:rPr lang="zh-CN" altLang="en-US" sz="1200" dirty="0"/>
              <a:t>世纪统治孟加拉土地之科赫王朝的国王后代。 水稻是他们的主要作物，最近也添加了小麦和土豆。 有些人在编织和刺绣方面具有非凡的技能，他们制作的物品在每周的市场上交易。</a:t>
            </a:r>
            <a:endParaRPr lang="en-NZ" altLang="zh-CN" sz="1200" dirty="0"/>
          </a:p>
          <a:p>
            <a:r>
              <a:rPr lang="zh-CN" altLang="en-US" sz="1200" dirty="0"/>
              <a:t>
事工阻碍： 作为孟加拉这个穆斯林国家里的印度教徒，拉杰班西人处境艰难。 那些信奉耶稣基督的人，将面临穆斯林和印度教徒的敌意。</a:t>
            </a:r>
            <a:endParaRPr lang="en-NZ" altLang="zh-CN" sz="1200" dirty="0"/>
          </a:p>
        </p:txBody>
      </p:sp>
      <p:pic>
        <p:nvPicPr>
          <p:cNvPr id="1026" name="Picture 2" descr="Map of Rajbansi (Hindu traditions) in Bangladesh">
            <a:extLst>
              <a:ext uri="{FF2B5EF4-FFF2-40B4-BE49-F238E27FC236}">
                <a16:creationId xmlns:a16="http://schemas.microsoft.com/office/drawing/2014/main" id="{77844A8E-EE32-7BD0-9D14-F3EF7D698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72" y="923900"/>
            <a:ext cx="3682046" cy="27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D62B91-6D9C-7222-7D4C-1B992255C42A}"/>
              </a:ext>
            </a:extLst>
          </p:cNvPr>
          <p:cNvSpPr txBox="1"/>
          <p:nvPr/>
        </p:nvSpPr>
        <p:spPr>
          <a:xfrm>
            <a:off x="95469" y="4020802"/>
            <a:ext cx="38315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dirty="0"/>
              <a:t>外展创意想法： 拉杰班西人在教育和医药方面有许多需求。 前往他们那里的基督徒可以满足这些需求，同时展示耶稣基督之道。</a:t>
            </a:r>
            <a:endParaRPr lang="en-NZ" altLang="zh-CN" sz="1200" dirty="0"/>
          </a:p>
          <a:p>
            <a:r>
              <a:rPr lang="zh-CN" altLang="en-US" sz="1200" dirty="0"/>
              <a:t>
经文焦点： “叫 我 们 主 耶 稣 的 名 在 你 们 身 上 得 荣 耀 ， 你 们 也 在 他 身 上 得 荣 耀 ， 都 照 着 我 们 的 神 并 主 耶 稣 基 督 的 恩 。 </a:t>
            </a:r>
            <a:r>
              <a:rPr lang="en-US" altLang="zh-CN" sz="1200" dirty="0"/>
              <a:t>"
- </a:t>
            </a:r>
            <a:r>
              <a:rPr lang="zh-CN" altLang="en-US" sz="1200" dirty="0"/>
              <a:t>帖撒罗尼迦后书 </a:t>
            </a:r>
            <a:r>
              <a:rPr lang="en-US" altLang="zh-CN" sz="1200" dirty="0"/>
              <a:t>1</a:t>
            </a:r>
            <a:r>
              <a:rPr lang="zh-CN" altLang="en-US" sz="1200" dirty="0"/>
              <a:t>：</a:t>
            </a:r>
            <a:r>
              <a:rPr lang="en-US" altLang="zh-CN" sz="1200" dirty="0"/>
              <a:t>12</a:t>
            </a:r>
          </a:p>
          <a:p>
            <a:r>
              <a:rPr lang="en-US" altLang="zh-CN" sz="1200" dirty="0"/>
              <a:t>
</a:t>
            </a:r>
            <a:r>
              <a:rPr lang="zh-CN" altLang="en-US" sz="1200" dirty="0"/>
              <a:t>祷告重点 使这个祷告，成为你给今天的未得之民群体的祷告。 求主让孟加拉信徒能与拉杰班西人成为朋友，并告诉他们有关惟一的救主。 求主让福音广播节目和福音录音能够引导他们相信耶稣。 求圣灵赐他们能力去开展使人作基督门徒的运动。 求神兴起祷告团队，透过代祷开始破土。 </a:t>
            </a:r>
            <a:endParaRPr lang="en-NZ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为叶牧师献上祷告。求主大能的手来医治叶牧师，让他从低血氧饱和度和呼吸困难中尽快康复。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启发课</a:t>
            </a:r>
            <a:endParaRPr lang="en-NZ" altLang="zh-CN" sz="1200" b="1" dirty="0"/>
          </a:p>
          <a:p>
            <a:r>
              <a:rPr lang="zh-CN" altLang="en-US" sz="1200" dirty="0"/>
              <a:t>      每周六晚 </a:t>
            </a:r>
            <a:r>
              <a:rPr lang="en-NZ" altLang="zh-CN" sz="1200" dirty="0"/>
              <a:t>7-9</a:t>
            </a:r>
            <a:r>
              <a:rPr lang="zh-CN" altLang="en-US" sz="1200" dirty="0"/>
              <a:t>点（英文）</a:t>
            </a:r>
            <a:endParaRPr lang="en-US" altLang="zh-CN" sz="1200" dirty="0"/>
          </a:p>
          <a:p>
            <a:r>
              <a:rPr lang="en-US" altLang="zh-CN" sz="1200" dirty="0"/>
              <a:t>      </a:t>
            </a:r>
            <a:r>
              <a:rPr lang="zh-CN" altLang="en-US" sz="1200" dirty="0"/>
              <a:t>每周日（</a:t>
            </a:r>
            <a:r>
              <a:rPr lang="en-NZ" altLang="zh-CN" sz="1200" dirty="0"/>
              <a:t>3</a:t>
            </a:r>
            <a:r>
              <a:rPr lang="zh-CN" altLang="en-US" sz="1200" dirty="0"/>
              <a:t>月</a:t>
            </a:r>
            <a:r>
              <a:rPr lang="en-NZ" altLang="zh-CN" sz="1200" dirty="0"/>
              <a:t>12</a:t>
            </a:r>
            <a:r>
              <a:rPr lang="zh-CN" altLang="en-US" sz="1200" dirty="0"/>
              <a:t>日至</a:t>
            </a:r>
            <a:r>
              <a:rPr lang="en-NZ" altLang="zh-CN" sz="1200" dirty="0"/>
              <a:t>5</a:t>
            </a:r>
            <a:r>
              <a:rPr lang="zh-CN" altLang="en-US" sz="1200" dirty="0"/>
              <a:t>月</a:t>
            </a:r>
            <a:r>
              <a:rPr lang="en-NZ" altLang="zh-CN" sz="1200" dirty="0"/>
              <a:t>28</a:t>
            </a:r>
            <a:r>
              <a:rPr lang="zh-CN" altLang="en-US" sz="1200" dirty="0"/>
              <a:t>日）</a:t>
            </a:r>
            <a:endParaRPr lang="en-NZ" altLang="zh-CN" sz="1200" dirty="0"/>
          </a:p>
          <a:p>
            <a:r>
              <a:rPr lang="en-NZ" altLang="zh-CN" sz="1200" dirty="0"/>
              <a:t>      11</a:t>
            </a:r>
            <a:r>
              <a:rPr lang="zh-CN" altLang="en-US" sz="1200" dirty="0"/>
              <a:t>：</a:t>
            </a:r>
            <a:r>
              <a:rPr lang="en-NZ" altLang="zh-CN" sz="1200" dirty="0"/>
              <a:t>45</a:t>
            </a:r>
            <a:r>
              <a:rPr lang="en-US" altLang="zh-CN" sz="1200" dirty="0"/>
              <a:t>—1</a:t>
            </a:r>
            <a:r>
              <a:rPr lang="zh-CN" altLang="en-US" sz="1200" dirty="0"/>
              <a:t>：</a:t>
            </a:r>
            <a:r>
              <a:rPr lang="en-NZ" altLang="zh-CN" sz="1200" dirty="0"/>
              <a:t>30 </a:t>
            </a:r>
            <a:r>
              <a:rPr lang="zh-CN" altLang="en-US" sz="1200" dirty="0"/>
              <a:t>（中文）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5</a:t>
              </a:r>
              <a:r>
                <a:rPr lang="zh-CN" altLang="en-US" sz="1100" dirty="0"/>
                <a:t>号（</a:t>
              </a:r>
              <a:r>
                <a:rPr lang="zh-CN" altLang="en-US" sz="1100" b="1" dirty="0"/>
                <a:t>今晚</a:t>
              </a:r>
              <a:r>
                <a:rPr lang="zh-CN" altLang="en-US" sz="1100" dirty="0"/>
                <a:t>）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19</a:t>
              </a:r>
              <a:r>
                <a:rPr lang="zh-CN" altLang="en-US" sz="1100" dirty="0"/>
                <a:t>号 </a:t>
              </a: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(11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24</a:t>
              </a:r>
              <a:r>
                <a:rPr lang="zh-CN" altLang="en-US" sz="1100" dirty="0"/>
                <a:t>号）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01FF8C-63CA-C298-6D38-E455BCE8A206}"/>
              </a:ext>
            </a:extLst>
          </p:cNvPr>
          <p:cNvSpPr/>
          <p:nvPr/>
        </p:nvSpPr>
        <p:spPr>
          <a:xfrm>
            <a:off x="6181459" y="3733882"/>
            <a:ext cx="2832700" cy="101647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26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请向牧师们或</a:t>
            </a:r>
            <a:r>
              <a:rPr lang="en-NZ" altLang="zh-CN" sz="1200" dirty="0">
                <a:solidFill>
                  <a:schemeClr val="tx1"/>
                </a:solidFill>
              </a:rPr>
              <a:t>W</a:t>
            </a:r>
            <a:r>
              <a:rPr lang="en-US" altLang="zh-CN" sz="1200" dirty="0" err="1">
                <a:solidFill>
                  <a:schemeClr val="tx1"/>
                </a:solidFill>
              </a:rPr>
              <a:t>endy</a:t>
            </a:r>
            <a:r>
              <a:rPr lang="zh-CN" altLang="en-US" sz="1200" dirty="0">
                <a:solidFill>
                  <a:schemeClr val="tx1"/>
                </a:solidFill>
              </a:rPr>
              <a:t>或办公室报名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404FA7-D2D9-B3FE-D76D-7CC741FA6361}"/>
              </a:ext>
            </a:extLst>
          </p:cNvPr>
          <p:cNvSpPr/>
          <p:nvPr/>
        </p:nvSpPr>
        <p:spPr>
          <a:xfrm>
            <a:off x="6164530" y="2559714"/>
            <a:ext cx="2832700" cy="101647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新人欢迎餐会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 12</a:t>
            </a:r>
            <a:r>
              <a:rPr lang="zh-CN" altLang="en-US" sz="1200">
                <a:solidFill>
                  <a:schemeClr val="tx1"/>
                </a:solidFill>
              </a:rPr>
              <a:t>号 （今天）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崇拜结束后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邀请</a:t>
            </a:r>
            <a:r>
              <a:rPr lang="en-NZ" altLang="zh-CN" sz="1200" dirty="0">
                <a:solidFill>
                  <a:schemeClr val="tx1"/>
                </a:solidFill>
              </a:rPr>
              <a:t>2023</a:t>
            </a:r>
            <a:r>
              <a:rPr lang="zh-CN" altLang="en-US" sz="1200" dirty="0">
                <a:solidFill>
                  <a:schemeClr val="tx1"/>
                </a:solidFill>
              </a:rPr>
              <a:t>年来教会的新朋友留步参加。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93231</TotalTime>
  <Words>1935</Words>
  <Application>Microsoft Office PowerPoint</Application>
  <PresentationFormat>Custom</PresentationFormat>
  <Paragraphs>120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2858</cp:revision>
  <cp:lastPrinted>2023-11-10T01:16:10Z</cp:lastPrinted>
  <dcterms:created xsi:type="dcterms:W3CDTF">2016-04-12T21:55:16Z</dcterms:created>
  <dcterms:modified xsi:type="dcterms:W3CDTF">2023-11-10T01:20:28Z</dcterms:modified>
</cp:coreProperties>
</file>